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8" r:id="rId3"/>
    <p:sldMasterId id="2147483691" r:id="rId4"/>
    <p:sldMasterId id="2147483704" r:id="rId5"/>
  </p:sldMasterIdLst>
  <p:notesMasterIdLst>
    <p:notesMasterId r:id="rId28"/>
  </p:notesMasterIdLst>
  <p:sldIdLst>
    <p:sldId id="2147470394" r:id="rId6"/>
    <p:sldId id="2147472155" r:id="rId7"/>
    <p:sldId id="2147470406" r:id="rId8"/>
    <p:sldId id="2147470411" r:id="rId9"/>
    <p:sldId id="2147470412" r:id="rId10"/>
    <p:sldId id="2147470425" r:id="rId11"/>
    <p:sldId id="2147472156" r:id="rId12"/>
    <p:sldId id="2147470396" r:id="rId13"/>
    <p:sldId id="2147470422" r:id="rId14"/>
    <p:sldId id="2147470402" r:id="rId15"/>
    <p:sldId id="2147470399" r:id="rId16"/>
    <p:sldId id="2147470416" r:id="rId17"/>
    <p:sldId id="2147474318" r:id="rId18"/>
    <p:sldId id="2147470426" r:id="rId19"/>
    <p:sldId id="2147470419" r:id="rId20"/>
    <p:sldId id="2147474319" r:id="rId21"/>
    <p:sldId id="2147474838" r:id="rId22"/>
    <p:sldId id="2147474840" r:id="rId23"/>
    <p:sldId id="2147375637" r:id="rId24"/>
    <p:sldId id="2147375650" r:id="rId25"/>
    <p:sldId id="2147472906" r:id="rId26"/>
    <p:sldId id="214747483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19ABA-D261-4480-94C3-ECDD91D5FDFB}" v="68" dt="2023-10-26T09:13:15.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1" d="100"/>
          <a:sy n="101" d="100"/>
        </p:scale>
        <p:origin x="114"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DDUS, Arshad" userId="0c4344a5-eb01-4142-bd2e-654764020971" providerId="ADAL" clId="{86919ABA-D261-4480-94C3-ECDD91D5FDFB}"/>
    <pc:docChg chg="undo custSel delSld modSld">
      <pc:chgData name="QUDDUS, Arshad" userId="0c4344a5-eb01-4142-bd2e-654764020971" providerId="ADAL" clId="{86919ABA-D261-4480-94C3-ECDD91D5FDFB}" dt="2023-10-26T09:15:12.338" v="2896" actId="2711"/>
      <pc:docMkLst>
        <pc:docMk/>
      </pc:docMkLst>
      <pc:sldChg chg="modSp mod">
        <pc:chgData name="QUDDUS, Arshad" userId="0c4344a5-eb01-4142-bd2e-654764020971" providerId="ADAL" clId="{86919ABA-D261-4480-94C3-ECDD91D5FDFB}" dt="2023-10-25T10:06:59.329" v="44" actId="207"/>
        <pc:sldMkLst>
          <pc:docMk/>
          <pc:sldMk cId="7709057" sldId="2147470399"/>
        </pc:sldMkLst>
        <pc:spChg chg="mod">
          <ac:chgData name="QUDDUS, Arshad" userId="0c4344a5-eb01-4142-bd2e-654764020971" providerId="ADAL" clId="{86919ABA-D261-4480-94C3-ECDD91D5FDFB}" dt="2023-10-25T10:06:59.329" v="44" actId="207"/>
          <ac:spMkLst>
            <pc:docMk/>
            <pc:sldMk cId="7709057" sldId="2147470399"/>
            <ac:spMk id="3" creationId="{14AEE5A3-A405-A011-8B6A-98CC8444B8D7}"/>
          </ac:spMkLst>
        </pc:spChg>
      </pc:sldChg>
      <pc:sldChg chg="modSp mod">
        <pc:chgData name="QUDDUS, Arshad" userId="0c4344a5-eb01-4142-bd2e-654764020971" providerId="ADAL" clId="{86919ABA-D261-4480-94C3-ECDD91D5FDFB}" dt="2023-10-26T09:15:12.338" v="2896" actId="2711"/>
        <pc:sldMkLst>
          <pc:docMk/>
          <pc:sldMk cId="2808312634" sldId="2147470402"/>
        </pc:sldMkLst>
        <pc:spChg chg="mod">
          <ac:chgData name="QUDDUS, Arshad" userId="0c4344a5-eb01-4142-bd2e-654764020971" providerId="ADAL" clId="{86919ABA-D261-4480-94C3-ECDD91D5FDFB}" dt="2023-10-26T09:15:12.338" v="2896" actId="2711"/>
          <ac:spMkLst>
            <pc:docMk/>
            <pc:sldMk cId="2808312634" sldId="2147470402"/>
            <ac:spMk id="3" creationId="{BC44D959-B0E9-56E4-4630-D622EDC3165C}"/>
          </ac:spMkLst>
        </pc:spChg>
      </pc:sldChg>
      <pc:sldChg chg="addSp delSp modSp mod">
        <pc:chgData name="QUDDUS, Arshad" userId="0c4344a5-eb01-4142-bd2e-654764020971" providerId="ADAL" clId="{86919ABA-D261-4480-94C3-ECDD91D5FDFB}" dt="2023-10-26T08:54:23.693" v="1818" actId="255"/>
        <pc:sldMkLst>
          <pc:docMk/>
          <pc:sldMk cId="1071000972" sldId="2147470406"/>
        </pc:sldMkLst>
        <pc:spChg chg="mod">
          <ac:chgData name="QUDDUS, Arshad" userId="0c4344a5-eb01-4142-bd2e-654764020971" providerId="ADAL" clId="{86919ABA-D261-4480-94C3-ECDD91D5FDFB}" dt="2023-10-26T08:54:23.693" v="1818" actId="255"/>
          <ac:spMkLst>
            <pc:docMk/>
            <pc:sldMk cId="1071000972" sldId="2147470406"/>
            <ac:spMk id="5" creationId="{4F718D6F-BF0C-B465-1112-0DC91B94AE93}"/>
          </ac:spMkLst>
        </pc:spChg>
        <pc:spChg chg="mod">
          <ac:chgData name="QUDDUS, Arshad" userId="0c4344a5-eb01-4142-bd2e-654764020971" providerId="ADAL" clId="{86919ABA-D261-4480-94C3-ECDD91D5FDFB}" dt="2023-10-26T08:21:37.842" v="223" actId="207"/>
          <ac:spMkLst>
            <pc:docMk/>
            <pc:sldMk cId="1071000972" sldId="2147470406"/>
            <ac:spMk id="7" creationId="{1CEE1D35-9386-12E3-553B-C35EFBF3191B}"/>
          </ac:spMkLst>
        </pc:spChg>
        <pc:spChg chg="mod">
          <ac:chgData name="QUDDUS, Arshad" userId="0c4344a5-eb01-4142-bd2e-654764020971" providerId="ADAL" clId="{86919ABA-D261-4480-94C3-ECDD91D5FDFB}" dt="2023-10-26T08:21:37.842" v="223" actId="207"/>
          <ac:spMkLst>
            <pc:docMk/>
            <pc:sldMk cId="1071000972" sldId="2147470406"/>
            <ac:spMk id="10" creationId="{F8888E27-8AE9-6EFD-D3C6-E2F1817E4AE2}"/>
          </ac:spMkLst>
        </pc:spChg>
        <pc:spChg chg="mod">
          <ac:chgData name="QUDDUS, Arshad" userId="0c4344a5-eb01-4142-bd2e-654764020971" providerId="ADAL" clId="{86919ABA-D261-4480-94C3-ECDD91D5FDFB}" dt="2023-10-26T08:21:37.842" v="223" actId="207"/>
          <ac:spMkLst>
            <pc:docMk/>
            <pc:sldMk cId="1071000972" sldId="2147470406"/>
            <ac:spMk id="12" creationId="{1809EF4F-6B37-6BDE-BF79-AA3547E2D467}"/>
          </ac:spMkLst>
        </pc:spChg>
        <pc:spChg chg="mod">
          <ac:chgData name="QUDDUS, Arshad" userId="0c4344a5-eb01-4142-bd2e-654764020971" providerId="ADAL" clId="{86919ABA-D261-4480-94C3-ECDD91D5FDFB}" dt="2023-10-26T08:21:37.842" v="223" actId="207"/>
          <ac:spMkLst>
            <pc:docMk/>
            <pc:sldMk cId="1071000972" sldId="2147470406"/>
            <ac:spMk id="15" creationId="{856F87F1-1AE9-A4C1-9372-A6671D65FF80}"/>
          </ac:spMkLst>
        </pc:spChg>
        <pc:spChg chg="del">
          <ac:chgData name="QUDDUS, Arshad" userId="0c4344a5-eb01-4142-bd2e-654764020971" providerId="ADAL" clId="{86919ABA-D261-4480-94C3-ECDD91D5FDFB}" dt="2023-10-26T08:29:32.635" v="774" actId="478"/>
          <ac:spMkLst>
            <pc:docMk/>
            <pc:sldMk cId="1071000972" sldId="2147470406"/>
            <ac:spMk id="17" creationId="{FE312BAB-8F06-A533-7657-D19A497F948D}"/>
          </ac:spMkLst>
        </pc:spChg>
        <pc:spChg chg="mod">
          <ac:chgData name="QUDDUS, Arshad" userId="0c4344a5-eb01-4142-bd2e-654764020971" providerId="ADAL" clId="{86919ABA-D261-4480-94C3-ECDD91D5FDFB}" dt="2023-10-26T08:21:37.842" v="223" actId="207"/>
          <ac:spMkLst>
            <pc:docMk/>
            <pc:sldMk cId="1071000972" sldId="2147470406"/>
            <ac:spMk id="18" creationId="{63A4C311-8671-DF82-3E7E-72C3C17FF059}"/>
          </ac:spMkLst>
        </pc:spChg>
        <pc:spChg chg="mod">
          <ac:chgData name="QUDDUS, Arshad" userId="0c4344a5-eb01-4142-bd2e-654764020971" providerId="ADAL" clId="{86919ABA-D261-4480-94C3-ECDD91D5FDFB}" dt="2023-10-26T08:21:37.842" v="223" actId="207"/>
          <ac:spMkLst>
            <pc:docMk/>
            <pc:sldMk cId="1071000972" sldId="2147470406"/>
            <ac:spMk id="19" creationId="{B341D299-1A0F-83FB-AB2F-BDE60CE588E0}"/>
          </ac:spMkLst>
        </pc:spChg>
        <pc:spChg chg="mod">
          <ac:chgData name="QUDDUS, Arshad" userId="0c4344a5-eb01-4142-bd2e-654764020971" providerId="ADAL" clId="{86919ABA-D261-4480-94C3-ECDD91D5FDFB}" dt="2023-10-26T08:21:37.842" v="223" actId="207"/>
          <ac:spMkLst>
            <pc:docMk/>
            <pc:sldMk cId="1071000972" sldId="2147470406"/>
            <ac:spMk id="20" creationId="{22C3BFC3-C510-9C9D-6F14-58F1EDB17A7D}"/>
          </ac:spMkLst>
        </pc:spChg>
        <pc:spChg chg="mod">
          <ac:chgData name="QUDDUS, Arshad" userId="0c4344a5-eb01-4142-bd2e-654764020971" providerId="ADAL" clId="{86919ABA-D261-4480-94C3-ECDD91D5FDFB}" dt="2023-10-26T08:21:37.842" v="223" actId="207"/>
          <ac:spMkLst>
            <pc:docMk/>
            <pc:sldMk cId="1071000972" sldId="2147470406"/>
            <ac:spMk id="21" creationId="{9A94ADFE-345E-4648-6A4D-02ABCD5D0E85}"/>
          </ac:spMkLst>
        </pc:spChg>
        <pc:spChg chg="mod">
          <ac:chgData name="QUDDUS, Arshad" userId="0c4344a5-eb01-4142-bd2e-654764020971" providerId="ADAL" clId="{86919ABA-D261-4480-94C3-ECDD91D5FDFB}" dt="2023-10-26T08:21:37.842" v="223" actId="207"/>
          <ac:spMkLst>
            <pc:docMk/>
            <pc:sldMk cId="1071000972" sldId="2147470406"/>
            <ac:spMk id="22" creationId="{7C11FDA0-363F-EC5B-3E42-048D5D3A1AFB}"/>
          </ac:spMkLst>
        </pc:spChg>
        <pc:spChg chg="mod">
          <ac:chgData name="QUDDUS, Arshad" userId="0c4344a5-eb01-4142-bd2e-654764020971" providerId="ADAL" clId="{86919ABA-D261-4480-94C3-ECDD91D5FDFB}" dt="2023-10-26T08:21:37.842" v="223" actId="207"/>
          <ac:spMkLst>
            <pc:docMk/>
            <pc:sldMk cId="1071000972" sldId="2147470406"/>
            <ac:spMk id="24" creationId="{4739F7F9-8380-E7C9-AE44-336B0FEA09A8}"/>
          </ac:spMkLst>
        </pc:spChg>
        <pc:spChg chg="mod">
          <ac:chgData name="QUDDUS, Arshad" userId="0c4344a5-eb01-4142-bd2e-654764020971" providerId="ADAL" clId="{86919ABA-D261-4480-94C3-ECDD91D5FDFB}" dt="2023-10-26T08:21:37.842" v="223" actId="207"/>
          <ac:spMkLst>
            <pc:docMk/>
            <pc:sldMk cId="1071000972" sldId="2147470406"/>
            <ac:spMk id="25" creationId="{83801070-B4E6-283F-E470-06CF5473EA32}"/>
          </ac:spMkLst>
        </pc:spChg>
        <pc:spChg chg="mod">
          <ac:chgData name="QUDDUS, Arshad" userId="0c4344a5-eb01-4142-bd2e-654764020971" providerId="ADAL" clId="{86919ABA-D261-4480-94C3-ECDD91D5FDFB}" dt="2023-10-26T08:21:37.842" v="223" actId="207"/>
          <ac:spMkLst>
            <pc:docMk/>
            <pc:sldMk cId="1071000972" sldId="2147470406"/>
            <ac:spMk id="26" creationId="{ABB067C7-82F4-B689-E592-8EE43A1FA52D}"/>
          </ac:spMkLst>
        </pc:spChg>
        <pc:spChg chg="mod">
          <ac:chgData name="QUDDUS, Arshad" userId="0c4344a5-eb01-4142-bd2e-654764020971" providerId="ADAL" clId="{86919ABA-D261-4480-94C3-ECDD91D5FDFB}" dt="2023-10-26T08:21:37.842" v="223" actId="207"/>
          <ac:spMkLst>
            <pc:docMk/>
            <pc:sldMk cId="1071000972" sldId="2147470406"/>
            <ac:spMk id="28" creationId="{B3831436-17A0-C44A-72F5-8A4175118783}"/>
          </ac:spMkLst>
        </pc:spChg>
        <pc:spChg chg="mod">
          <ac:chgData name="QUDDUS, Arshad" userId="0c4344a5-eb01-4142-bd2e-654764020971" providerId="ADAL" clId="{86919ABA-D261-4480-94C3-ECDD91D5FDFB}" dt="2023-10-26T08:21:37.842" v="223" actId="207"/>
          <ac:spMkLst>
            <pc:docMk/>
            <pc:sldMk cId="1071000972" sldId="2147470406"/>
            <ac:spMk id="29" creationId="{62A88AB5-DB54-764B-ED3C-7917B5D677D7}"/>
          </ac:spMkLst>
        </pc:spChg>
        <pc:spChg chg="mod">
          <ac:chgData name="QUDDUS, Arshad" userId="0c4344a5-eb01-4142-bd2e-654764020971" providerId="ADAL" clId="{86919ABA-D261-4480-94C3-ECDD91D5FDFB}" dt="2023-10-26T08:21:37.842" v="223" actId="207"/>
          <ac:spMkLst>
            <pc:docMk/>
            <pc:sldMk cId="1071000972" sldId="2147470406"/>
            <ac:spMk id="30" creationId="{DE7E0234-6C48-07F6-8397-BC812A7660EA}"/>
          </ac:spMkLst>
        </pc:spChg>
        <pc:spChg chg="mod">
          <ac:chgData name="QUDDUS, Arshad" userId="0c4344a5-eb01-4142-bd2e-654764020971" providerId="ADAL" clId="{86919ABA-D261-4480-94C3-ECDD91D5FDFB}" dt="2023-10-26T08:24:51.224" v="461" actId="1038"/>
          <ac:spMkLst>
            <pc:docMk/>
            <pc:sldMk cId="1071000972" sldId="2147470406"/>
            <ac:spMk id="31" creationId="{D54D08B4-434D-997C-A21D-465781924524}"/>
          </ac:spMkLst>
        </pc:spChg>
        <pc:spChg chg="mod">
          <ac:chgData name="QUDDUS, Arshad" userId="0c4344a5-eb01-4142-bd2e-654764020971" providerId="ADAL" clId="{86919ABA-D261-4480-94C3-ECDD91D5FDFB}" dt="2023-10-26T08:21:37.842" v="223" actId="207"/>
          <ac:spMkLst>
            <pc:docMk/>
            <pc:sldMk cId="1071000972" sldId="2147470406"/>
            <ac:spMk id="32" creationId="{6062B573-A8D0-64EC-C3E7-302AC3A09405}"/>
          </ac:spMkLst>
        </pc:spChg>
        <pc:spChg chg="mod">
          <ac:chgData name="QUDDUS, Arshad" userId="0c4344a5-eb01-4142-bd2e-654764020971" providerId="ADAL" clId="{86919ABA-D261-4480-94C3-ECDD91D5FDFB}" dt="2023-10-26T08:21:37.842" v="223" actId="207"/>
          <ac:spMkLst>
            <pc:docMk/>
            <pc:sldMk cId="1071000972" sldId="2147470406"/>
            <ac:spMk id="33" creationId="{4EC3B06F-D1AA-654D-AC51-065D7301895F}"/>
          </ac:spMkLst>
        </pc:spChg>
        <pc:spChg chg="mod">
          <ac:chgData name="QUDDUS, Arshad" userId="0c4344a5-eb01-4142-bd2e-654764020971" providerId="ADAL" clId="{86919ABA-D261-4480-94C3-ECDD91D5FDFB}" dt="2023-10-26T08:21:37.842" v="223" actId="207"/>
          <ac:spMkLst>
            <pc:docMk/>
            <pc:sldMk cId="1071000972" sldId="2147470406"/>
            <ac:spMk id="35" creationId="{621AA736-B3DB-46A0-A7D1-46DC270D75DE}"/>
          </ac:spMkLst>
        </pc:spChg>
        <pc:spChg chg="mod">
          <ac:chgData name="QUDDUS, Arshad" userId="0c4344a5-eb01-4142-bd2e-654764020971" providerId="ADAL" clId="{86919ABA-D261-4480-94C3-ECDD91D5FDFB}" dt="2023-10-26T08:21:37.842" v="223" actId="207"/>
          <ac:spMkLst>
            <pc:docMk/>
            <pc:sldMk cId="1071000972" sldId="2147470406"/>
            <ac:spMk id="37" creationId="{93672D5A-DD89-F1A2-7A0D-E3FFAD7AE9C5}"/>
          </ac:spMkLst>
        </pc:spChg>
        <pc:spChg chg="mod">
          <ac:chgData name="QUDDUS, Arshad" userId="0c4344a5-eb01-4142-bd2e-654764020971" providerId="ADAL" clId="{86919ABA-D261-4480-94C3-ECDD91D5FDFB}" dt="2023-10-26T08:24:59.042" v="463" actId="20577"/>
          <ac:spMkLst>
            <pc:docMk/>
            <pc:sldMk cId="1071000972" sldId="2147470406"/>
            <ac:spMk id="38" creationId="{73DFF19C-7D63-E1DF-20C2-D47BC6D56210}"/>
          </ac:spMkLst>
        </pc:spChg>
        <pc:spChg chg="mod">
          <ac:chgData name="QUDDUS, Arshad" userId="0c4344a5-eb01-4142-bd2e-654764020971" providerId="ADAL" clId="{86919ABA-D261-4480-94C3-ECDD91D5FDFB}" dt="2023-10-26T08:21:37.842" v="223" actId="207"/>
          <ac:spMkLst>
            <pc:docMk/>
            <pc:sldMk cId="1071000972" sldId="2147470406"/>
            <ac:spMk id="39" creationId="{7600EEDB-97C7-5E46-F921-5C6FA0229FB0}"/>
          </ac:spMkLst>
        </pc:spChg>
        <pc:spChg chg="mod">
          <ac:chgData name="QUDDUS, Arshad" userId="0c4344a5-eb01-4142-bd2e-654764020971" providerId="ADAL" clId="{86919ABA-D261-4480-94C3-ECDD91D5FDFB}" dt="2023-10-26T08:21:37.842" v="223" actId="207"/>
          <ac:spMkLst>
            <pc:docMk/>
            <pc:sldMk cId="1071000972" sldId="2147470406"/>
            <ac:spMk id="40" creationId="{A3208E60-3B16-0F2F-9784-1788BB61DAC3}"/>
          </ac:spMkLst>
        </pc:spChg>
        <pc:spChg chg="mod">
          <ac:chgData name="QUDDUS, Arshad" userId="0c4344a5-eb01-4142-bd2e-654764020971" providerId="ADAL" clId="{86919ABA-D261-4480-94C3-ECDD91D5FDFB}" dt="2023-10-26T08:21:37.842" v="223" actId="207"/>
          <ac:spMkLst>
            <pc:docMk/>
            <pc:sldMk cId="1071000972" sldId="2147470406"/>
            <ac:spMk id="41" creationId="{DEF0C109-6233-495A-BE01-5E644A30139C}"/>
          </ac:spMkLst>
        </pc:spChg>
        <pc:spChg chg="mod">
          <ac:chgData name="QUDDUS, Arshad" userId="0c4344a5-eb01-4142-bd2e-654764020971" providerId="ADAL" clId="{86919ABA-D261-4480-94C3-ECDD91D5FDFB}" dt="2023-10-26T08:21:37.842" v="223" actId="207"/>
          <ac:spMkLst>
            <pc:docMk/>
            <pc:sldMk cId="1071000972" sldId="2147470406"/>
            <ac:spMk id="42" creationId="{3BC9A0AE-F960-C07D-B679-F5A9C0E9B073}"/>
          </ac:spMkLst>
        </pc:spChg>
        <pc:spChg chg="mod">
          <ac:chgData name="QUDDUS, Arshad" userId="0c4344a5-eb01-4142-bd2e-654764020971" providerId="ADAL" clId="{86919ABA-D261-4480-94C3-ECDD91D5FDFB}" dt="2023-10-26T08:21:37.842" v="223" actId="207"/>
          <ac:spMkLst>
            <pc:docMk/>
            <pc:sldMk cId="1071000972" sldId="2147470406"/>
            <ac:spMk id="43" creationId="{DDF93C65-D7B0-C81C-1971-C7665D58C004}"/>
          </ac:spMkLst>
        </pc:spChg>
        <pc:spChg chg="del">
          <ac:chgData name="QUDDUS, Arshad" userId="0c4344a5-eb01-4142-bd2e-654764020971" providerId="ADAL" clId="{86919ABA-D261-4480-94C3-ECDD91D5FDFB}" dt="2023-10-26T08:19:20.057" v="90" actId="478"/>
          <ac:spMkLst>
            <pc:docMk/>
            <pc:sldMk cId="1071000972" sldId="2147470406"/>
            <ac:spMk id="44" creationId="{4D95C5B8-F6B6-42E6-0B8C-1344898CA858}"/>
          </ac:spMkLst>
        </pc:spChg>
        <pc:spChg chg="mod">
          <ac:chgData name="QUDDUS, Arshad" userId="0c4344a5-eb01-4142-bd2e-654764020971" providerId="ADAL" clId="{86919ABA-D261-4480-94C3-ECDD91D5FDFB}" dt="2023-10-26T08:21:37.842" v="223" actId="207"/>
          <ac:spMkLst>
            <pc:docMk/>
            <pc:sldMk cId="1071000972" sldId="2147470406"/>
            <ac:spMk id="45" creationId="{7125AB5B-F0FC-6EF4-DB0A-A35C4A9418CA}"/>
          </ac:spMkLst>
        </pc:spChg>
        <pc:spChg chg="mod">
          <ac:chgData name="QUDDUS, Arshad" userId="0c4344a5-eb01-4142-bd2e-654764020971" providerId="ADAL" clId="{86919ABA-D261-4480-94C3-ECDD91D5FDFB}" dt="2023-10-26T08:21:37.842" v="223" actId="207"/>
          <ac:spMkLst>
            <pc:docMk/>
            <pc:sldMk cId="1071000972" sldId="2147470406"/>
            <ac:spMk id="46" creationId="{821D24A0-4D1F-8C26-4C26-AFE63B8E4016}"/>
          </ac:spMkLst>
        </pc:spChg>
        <pc:spChg chg="mod">
          <ac:chgData name="QUDDUS, Arshad" userId="0c4344a5-eb01-4142-bd2e-654764020971" providerId="ADAL" clId="{86919ABA-D261-4480-94C3-ECDD91D5FDFB}" dt="2023-10-26T08:21:37.842" v="223" actId="207"/>
          <ac:spMkLst>
            <pc:docMk/>
            <pc:sldMk cId="1071000972" sldId="2147470406"/>
            <ac:spMk id="47" creationId="{551ECD3C-DE92-CB2B-8A47-9A5A9FC7E248}"/>
          </ac:spMkLst>
        </pc:spChg>
        <pc:spChg chg="mod">
          <ac:chgData name="QUDDUS, Arshad" userId="0c4344a5-eb01-4142-bd2e-654764020971" providerId="ADAL" clId="{86919ABA-D261-4480-94C3-ECDD91D5FDFB}" dt="2023-10-26T08:21:37.842" v="223" actId="207"/>
          <ac:spMkLst>
            <pc:docMk/>
            <pc:sldMk cId="1071000972" sldId="2147470406"/>
            <ac:spMk id="48" creationId="{5A2253FB-B7A3-F06D-31F5-2509B489FE7A}"/>
          </ac:spMkLst>
        </pc:spChg>
        <pc:spChg chg="mod">
          <ac:chgData name="QUDDUS, Arshad" userId="0c4344a5-eb01-4142-bd2e-654764020971" providerId="ADAL" clId="{86919ABA-D261-4480-94C3-ECDD91D5FDFB}" dt="2023-10-26T08:21:37.842" v="223" actId="207"/>
          <ac:spMkLst>
            <pc:docMk/>
            <pc:sldMk cId="1071000972" sldId="2147470406"/>
            <ac:spMk id="50" creationId="{07BCDB6B-84E4-8770-AE4F-7D1BB9B60558}"/>
          </ac:spMkLst>
        </pc:spChg>
        <pc:spChg chg="mod">
          <ac:chgData name="QUDDUS, Arshad" userId="0c4344a5-eb01-4142-bd2e-654764020971" providerId="ADAL" clId="{86919ABA-D261-4480-94C3-ECDD91D5FDFB}" dt="2023-10-26T08:21:37.842" v="223" actId="207"/>
          <ac:spMkLst>
            <pc:docMk/>
            <pc:sldMk cId="1071000972" sldId="2147470406"/>
            <ac:spMk id="51" creationId="{ECF277D8-32EF-73C4-5D4E-084E937EBFE6}"/>
          </ac:spMkLst>
        </pc:spChg>
        <pc:spChg chg="mod">
          <ac:chgData name="QUDDUS, Arshad" userId="0c4344a5-eb01-4142-bd2e-654764020971" providerId="ADAL" clId="{86919ABA-D261-4480-94C3-ECDD91D5FDFB}" dt="2023-10-26T08:21:37.842" v="223" actId="207"/>
          <ac:spMkLst>
            <pc:docMk/>
            <pc:sldMk cId="1071000972" sldId="2147470406"/>
            <ac:spMk id="53" creationId="{05F43F12-9372-DA65-D65C-DBE2C95AAA38}"/>
          </ac:spMkLst>
        </pc:spChg>
        <pc:spChg chg="mod">
          <ac:chgData name="QUDDUS, Arshad" userId="0c4344a5-eb01-4142-bd2e-654764020971" providerId="ADAL" clId="{86919ABA-D261-4480-94C3-ECDD91D5FDFB}" dt="2023-10-26T08:21:37.842" v="223" actId="207"/>
          <ac:spMkLst>
            <pc:docMk/>
            <pc:sldMk cId="1071000972" sldId="2147470406"/>
            <ac:spMk id="54" creationId="{92C860F6-A146-FB80-2AF5-D478934C0621}"/>
          </ac:spMkLst>
        </pc:spChg>
        <pc:spChg chg="mod">
          <ac:chgData name="QUDDUS, Arshad" userId="0c4344a5-eb01-4142-bd2e-654764020971" providerId="ADAL" clId="{86919ABA-D261-4480-94C3-ECDD91D5FDFB}" dt="2023-10-26T08:21:37.842" v="223" actId="207"/>
          <ac:spMkLst>
            <pc:docMk/>
            <pc:sldMk cId="1071000972" sldId="2147470406"/>
            <ac:spMk id="55" creationId="{C91DF127-9381-BD45-6AAE-DF5335CEF716}"/>
          </ac:spMkLst>
        </pc:spChg>
        <pc:spChg chg="mod">
          <ac:chgData name="QUDDUS, Arshad" userId="0c4344a5-eb01-4142-bd2e-654764020971" providerId="ADAL" clId="{86919ABA-D261-4480-94C3-ECDD91D5FDFB}" dt="2023-10-26T08:21:37.842" v="223" actId="207"/>
          <ac:spMkLst>
            <pc:docMk/>
            <pc:sldMk cId="1071000972" sldId="2147470406"/>
            <ac:spMk id="56" creationId="{C66F9C06-822A-98F6-0AEC-61EFE2145402}"/>
          </ac:spMkLst>
        </pc:spChg>
        <pc:spChg chg="mod">
          <ac:chgData name="QUDDUS, Arshad" userId="0c4344a5-eb01-4142-bd2e-654764020971" providerId="ADAL" clId="{86919ABA-D261-4480-94C3-ECDD91D5FDFB}" dt="2023-10-26T08:21:37.842" v="223" actId="207"/>
          <ac:spMkLst>
            <pc:docMk/>
            <pc:sldMk cId="1071000972" sldId="2147470406"/>
            <ac:spMk id="57" creationId="{AAEB0F3D-BF22-65C3-1FAC-684C0039199F}"/>
          </ac:spMkLst>
        </pc:spChg>
        <pc:spChg chg="mod">
          <ac:chgData name="QUDDUS, Arshad" userId="0c4344a5-eb01-4142-bd2e-654764020971" providerId="ADAL" clId="{86919ABA-D261-4480-94C3-ECDD91D5FDFB}" dt="2023-10-26T08:21:37.842" v="223" actId="207"/>
          <ac:spMkLst>
            <pc:docMk/>
            <pc:sldMk cId="1071000972" sldId="2147470406"/>
            <ac:spMk id="58" creationId="{CD11218D-3004-9517-D0B5-903FC74988A4}"/>
          </ac:spMkLst>
        </pc:spChg>
        <pc:spChg chg="mod">
          <ac:chgData name="QUDDUS, Arshad" userId="0c4344a5-eb01-4142-bd2e-654764020971" providerId="ADAL" clId="{86919ABA-D261-4480-94C3-ECDD91D5FDFB}" dt="2023-10-26T08:21:37.842" v="223" actId="207"/>
          <ac:spMkLst>
            <pc:docMk/>
            <pc:sldMk cId="1071000972" sldId="2147470406"/>
            <ac:spMk id="59" creationId="{00009A17-B5A9-ED07-9321-5865F6B03876}"/>
          </ac:spMkLst>
        </pc:spChg>
        <pc:spChg chg="mod">
          <ac:chgData name="QUDDUS, Arshad" userId="0c4344a5-eb01-4142-bd2e-654764020971" providerId="ADAL" clId="{86919ABA-D261-4480-94C3-ECDD91D5FDFB}" dt="2023-10-26T08:21:37.842" v="223" actId="207"/>
          <ac:spMkLst>
            <pc:docMk/>
            <pc:sldMk cId="1071000972" sldId="2147470406"/>
            <ac:spMk id="60" creationId="{C9146C3C-C487-7AD1-E6C4-A399EC2610B2}"/>
          </ac:spMkLst>
        </pc:spChg>
        <pc:spChg chg="mod">
          <ac:chgData name="QUDDUS, Arshad" userId="0c4344a5-eb01-4142-bd2e-654764020971" providerId="ADAL" clId="{86919ABA-D261-4480-94C3-ECDD91D5FDFB}" dt="2023-10-26T08:21:37.842" v="223" actId="207"/>
          <ac:spMkLst>
            <pc:docMk/>
            <pc:sldMk cId="1071000972" sldId="2147470406"/>
            <ac:spMk id="61" creationId="{9CE5AEB2-5E9E-E57C-902D-16B11EF23DCA}"/>
          </ac:spMkLst>
        </pc:spChg>
        <pc:spChg chg="mod">
          <ac:chgData name="QUDDUS, Arshad" userId="0c4344a5-eb01-4142-bd2e-654764020971" providerId="ADAL" clId="{86919ABA-D261-4480-94C3-ECDD91D5FDFB}" dt="2023-10-26T08:21:37.842" v="223" actId="207"/>
          <ac:spMkLst>
            <pc:docMk/>
            <pc:sldMk cId="1071000972" sldId="2147470406"/>
            <ac:spMk id="62" creationId="{DAA5E6EA-2A8B-A5B7-3624-4CF0FE96877E}"/>
          </ac:spMkLst>
        </pc:spChg>
        <pc:spChg chg="mod">
          <ac:chgData name="QUDDUS, Arshad" userId="0c4344a5-eb01-4142-bd2e-654764020971" providerId="ADAL" clId="{86919ABA-D261-4480-94C3-ECDD91D5FDFB}" dt="2023-10-26T08:21:37.842" v="223" actId="207"/>
          <ac:spMkLst>
            <pc:docMk/>
            <pc:sldMk cId="1071000972" sldId="2147470406"/>
            <ac:spMk id="64" creationId="{10B79C96-38C2-21EF-A308-9CBE52517BD9}"/>
          </ac:spMkLst>
        </pc:spChg>
        <pc:spChg chg="mod">
          <ac:chgData name="QUDDUS, Arshad" userId="0c4344a5-eb01-4142-bd2e-654764020971" providerId="ADAL" clId="{86919ABA-D261-4480-94C3-ECDD91D5FDFB}" dt="2023-10-26T08:21:37.842" v="223" actId="207"/>
          <ac:spMkLst>
            <pc:docMk/>
            <pc:sldMk cId="1071000972" sldId="2147470406"/>
            <ac:spMk id="65" creationId="{D1CE552A-FBBF-1EBC-53B6-DFF0229AAA64}"/>
          </ac:spMkLst>
        </pc:spChg>
        <pc:spChg chg="mod">
          <ac:chgData name="QUDDUS, Arshad" userId="0c4344a5-eb01-4142-bd2e-654764020971" providerId="ADAL" clId="{86919ABA-D261-4480-94C3-ECDD91D5FDFB}" dt="2023-10-26T08:21:37.842" v="223" actId="207"/>
          <ac:spMkLst>
            <pc:docMk/>
            <pc:sldMk cId="1071000972" sldId="2147470406"/>
            <ac:spMk id="66" creationId="{4CEA3AA6-A27E-CDC5-27D1-215356A62ED9}"/>
          </ac:spMkLst>
        </pc:spChg>
        <pc:spChg chg="mod">
          <ac:chgData name="QUDDUS, Arshad" userId="0c4344a5-eb01-4142-bd2e-654764020971" providerId="ADAL" clId="{86919ABA-D261-4480-94C3-ECDD91D5FDFB}" dt="2023-10-26T08:21:37.842" v="223" actId="207"/>
          <ac:spMkLst>
            <pc:docMk/>
            <pc:sldMk cId="1071000972" sldId="2147470406"/>
            <ac:spMk id="67" creationId="{2F27C9F0-C64C-C622-EF26-02F69C3F3F9E}"/>
          </ac:spMkLst>
        </pc:spChg>
        <pc:spChg chg="mod">
          <ac:chgData name="QUDDUS, Arshad" userId="0c4344a5-eb01-4142-bd2e-654764020971" providerId="ADAL" clId="{86919ABA-D261-4480-94C3-ECDD91D5FDFB}" dt="2023-10-26T08:21:37.842" v="223" actId="207"/>
          <ac:spMkLst>
            <pc:docMk/>
            <pc:sldMk cId="1071000972" sldId="2147470406"/>
            <ac:spMk id="68" creationId="{16E87EA9-F092-1124-508D-3929233505A3}"/>
          </ac:spMkLst>
        </pc:spChg>
        <pc:spChg chg="mod">
          <ac:chgData name="QUDDUS, Arshad" userId="0c4344a5-eb01-4142-bd2e-654764020971" providerId="ADAL" clId="{86919ABA-D261-4480-94C3-ECDD91D5FDFB}" dt="2023-10-26T08:21:37.842" v="223" actId="207"/>
          <ac:spMkLst>
            <pc:docMk/>
            <pc:sldMk cId="1071000972" sldId="2147470406"/>
            <ac:spMk id="70" creationId="{669CF44C-F92F-FFEA-BD21-BB97D902D7AB}"/>
          </ac:spMkLst>
        </pc:spChg>
        <pc:spChg chg="mod">
          <ac:chgData name="QUDDUS, Arshad" userId="0c4344a5-eb01-4142-bd2e-654764020971" providerId="ADAL" clId="{86919ABA-D261-4480-94C3-ECDD91D5FDFB}" dt="2023-10-26T08:21:37.842" v="223" actId="207"/>
          <ac:spMkLst>
            <pc:docMk/>
            <pc:sldMk cId="1071000972" sldId="2147470406"/>
            <ac:spMk id="71" creationId="{C1CCFF6B-C44C-FAD1-A581-7E2416FC7DEB}"/>
          </ac:spMkLst>
        </pc:spChg>
        <pc:spChg chg="mod">
          <ac:chgData name="QUDDUS, Arshad" userId="0c4344a5-eb01-4142-bd2e-654764020971" providerId="ADAL" clId="{86919ABA-D261-4480-94C3-ECDD91D5FDFB}" dt="2023-10-26T08:21:37.842" v="223" actId="207"/>
          <ac:spMkLst>
            <pc:docMk/>
            <pc:sldMk cId="1071000972" sldId="2147470406"/>
            <ac:spMk id="72" creationId="{E211239B-43C6-FF18-665A-777A8931D052}"/>
          </ac:spMkLst>
        </pc:spChg>
        <pc:spChg chg="mod">
          <ac:chgData name="QUDDUS, Arshad" userId="0c4344a5-eb01-4142-bd2e-654764020971" providerId="ADAL" clId="{86919ABA-D261-4480-94C3-ECDD91D5FDFB}" dt="2023-10-26T08:21:37.842" v="223" actId="207"/>
          <ac:spMkLst>
            <pc:docMk/>
            <pc:sldMk cId="1071000972" sldId="2147470406"/>
            <ac:spMk id="73" creationId="{FC638575-C409-5AD6-F0A5-A26315390D00}"/>
          </ac:spMkLst>
        </pc:spChg>
        <pc:spChg chg="mod">
          <ac:chgData name="QUDDUS, Arshad" userId="0c4344a5-eb01-4142-bd2e-654764020971" providerId="ADAL" clId="{86919ABA-D261-4480-94C3-ECDD91D5FDFB}" dt="2023-10-26T08:21:37.842" v="223" actId="207"/>
          <ac:spMkLst>
            <pc:docMk/>
            <pc:sldMk cId="1071000972" sldId="2147470406"/>
            <ac:spMk id="74" creationId="{67242828-14E2-2EE7-0F06-5286688696F1}"/>
          </ac:spMkLst>
        </pc:spChg>
        <pc:spChg chg="mod">
          <ac:chgData name="QUDDUS, Arshad" userId="0c4344a5-eb01-4142-bd2e-654764020971" providerId="ADAL" clId="{86919ABA-D261-4480-94C3-ECDD91D5FDFB}" dt="2023-10-26T08:21:37.842" v="223" actId="207"/>
          <ac:spMkLst>
            <pc:docMk/>
            <pc:sldMk cId="1071000972" sldId="2147470406"/>
            <ac:spMk id="75" creationId="{6748BFD8-5A4D-FE3B-0F57-A04EFD685CF2}"/>
          </ac:spMkLst>
        </pc:spChg>
        <pc:spChg chg="mod">
          <ac:chgData name="QUDDUS, Arshad" userId="0c4344a5-eb01-4142-bd2e-654764020971" providerId="ADAL" clId="{86919ABA-D261-4480-94C3-ECDD91D5FDFB}" dt="2023-10-26T08:21:37.842" v="223" actId="207"/>
          <ac:spMkLst>
            <pc:docMk/>
            <pc:sldMk cId="1071000972" sldId="2147470406"/>
            <ac:spMk id="76" creationId="{3893C7E4-2565-B122-C0E1-3A6AAD85E87D}"/>
          </ac:spMkLst>
        </pc:spChg>
        <pc:spChg chg="mod">
          <ac:chgData name="QUDDUS, Arshad" userId="0c4344a5-eb01-4142-bd2e-654764020971" providerId="ADAL" clId="{86919ABA-D261-4480-94C3-ECDD91D5FDFB}" dt="2023-10-26T08:21:37.842" v="223" actId="207"/>
          <ac:spMkLst>
            <pc:docMk/>
            <pc:sldMk cId="1071000972" sldId="2147470406"/>
            <ac:spMk id="77" creationId="{C012F944-5C3E-8E0E-3F0C-53532675AD79}"/>
          </ac:spMkLst>
        </pc:spChg>
        <pc:spChg chg="mod">
          <ac:chgData name="QUDDUS, Arshad" userId="0c4344a5-eb01-4142-bd2e-654764020971" providerId="ADAL" clId="{86919ABA-D261-4480-94C3-ECDD91D5FDFB}" dt="2023-10-26T08:21:37.842" v="223" actId="207"/>
          <ac:spMkLst>
            <pc:docMk/>
            <pc:sldMk cId="1071000972" sldId="2147470406"/>
            <ac:spMk id="78" creationId="{607AF08D-0BF5-0939-C3C6-A665DE51AE0C}"/>
          </ac:spMkLst>
        </pc:spChg>
        <pc:spChg chg="mod">
          <ac:chgData name="QUDDUS, Arshad" userId="0c4344a5-eb01-4142-bd2e-654764020971" providerId="ADAL" clId="{86919ABA-D261-4480-94C3-ECDD91D5FDFB}" dt="2023-10-26T08:21:37.842" v="223" actId="207"/>
          <ac:spMkLst>
            <pc:docMk/>
            <pc:sldMk cId="1071000972" sldId="2147470406"/>
            <ac:spMk id="79" creationId="{DB397179-94E9-803E-1574-18016E786224}"/>
          </ac:spMkLst>
        </pc:spChg>
        <pc:spChg chg="mod">
          <ac:chgData name="QUDDUS, Arshad" userId="0c4344a5-eb01-4142-bd2e-654764020971" providerId="ADAL" clId="{86919ABA-D261-4480-94C3-ECDD91D5FDFB}" dt="2023-10-26T08:21:37.842" v="223" actId="207"/>
          <ac:spMkLst>
            <pc:docMk/>
            <pc:sldMk cId="1071000972" sldId="2147470406"/>
            <ac:spMk id="80" creationId="{5CCEF289-5CC7-2545-6CF0-2D1D0784D424}"/>
          </ac:spMkLst>
        </pc:spChg>
        <pc:spChg chg="mod">
          <ac:chgData name="QUDDUS, Arshad" userId="0c4344a5-eb01-4142-bd2e-654764020971" providerId="ADAL" clId="{86919ABA-D261-4480-94C3-ECDD91D5FDFB}" dt="2023-10-26T08:21:37.842" v="223" actId="207"/>
          <ac:spMkLst>
            <pc:docMk/>
            <pc:sldMk cId="1071000972" sldId="2147470406"/>
            <ac:spMk id="81" creationId="{A4CA9089-73FC-99FC-13CC-58B5D0DB3CF7}"/>
          </ac:spMkLst>
        </pc:spChg>
        <pc:spChg chg="mod">
          <ac:chgData name="QUDDUS, Arshad" userId="0c4344a5-eb01-4142-bd2e-654764020971" providerId="ADAL" clId="{86919ABA-D261-4480-94C3-ECDD91D5FDFB}" dt="2023-10-26T08:21:37.842" v="223" actId="207"/>
          <ac:spMkLst>
            <pc:docMk/>
            <pc:sldMk cId="1071000972" sldId="2147470406"/>
            <ac:spMk id="82" creationId="{91703763-83CB-4EB0-5BB5-4CBB5F1BA045}"/>
          </ac:spMkLst>
        </pc:spChg>
        <pc:spChg chg="mod">
          <ac:chgData name="QUDDUS, Arshad" userId="0c4344a5-eb01-4142-bd2e-654764020971" providerId="ADAL" clId="{86919ABA-D261-4480-94C3-ECDD91D5FDFB}" dt="2023-10-26T08:21:37.842" v="223" actId="207"/>
          <ac:spMkLst>
            <pc:docMk/>
            <pc:sldMk cId="1071000972" sldId="2147470406"/>
            <ac:spMk id="83" creationId="{30130A0E-DDCE-624B-949E-3FD3B9E840D5}"/>
          </ac:spMkLst>
        </pc:spChg>
        <pc:spChg chg="mod">
          <ac:chgData name="QUDDUS, Arshad" userId="0c4344a5-eb01-4142-bd2e-654764020971" providerId="ADAL" clId="{86919ABA-D261-4480-94C3-ECDD91D5FDFB}" dt="2023-10-26T08:21:37.842" v="223" actId="207"/>
          <ac:spMkLst>
            <pc:docMk/>
            <pc:sldMk cId="1071000972" sldId="2147470406"/>
            <ac:spMk id="86" creationId="{C2F23D12-31D0-4B26-C677-ACB22714F9EE}"/>
          </ac:spMkLst>
        </pc:spChg>
        <pc:spChg chg="mod">
          <ac:chgData name="QUDDUS, Arshad" userId="0c4344a5-eb01-4142-bd2e-654764020971" providerId="ADAL" clId="{86919ABA-D261-4480-94C3-ECDD91D5FDFB}" dt="2023-10-26T08:21:37.842" v="223" actId="207"/>
          <ac:spMkLst>
            <pc:docMk/>
            <pc:sldMk cId="1071000972" sldId="2147470406"/>
            <ac:spMk id="87" creationId="{F6EBC5E5-168E-9DC8-D920-DE867B211D9E}"/>
          </ac:spMkLst>
        </pc:spChg>
        <pc:spChg chg="mod">
          <ac:chgData name="QUDDUS, Arshad" userId="0c4344a5-eb01-4142-bd2e-654764020971" providerId="ADAL" clId="{86919ABA-D261-4480-94C3-ECDD91D5FDFB}" dt="2023-10-26T08:21:37.842" v="223" actId="207"/>
          <ac:spMkLst>
            <pc:docMk/>
            <pc:sldMk cId="1071000972" sldId="2147470406"/>
            <ac:spMk id="88" creationId="{B241FAA7-4681-6D69-2486-B70E1802BE98}"/>
          </ac:spMkLst>
        </pc:spChg>
        <pc:spChg chg="mod">
          <ac:chgData name="QUDDUS, Arshad" userId="0c4344a5-eb01-4142-bd2e-654764020971" providerId="ADAL" clId="{86919ABA-D261-4480-94C3-ECDD91D5FDFB}" dt="2023-10-26T08:21:37.842" v="223" actId="207"/>
          <ac:spMkLst>
            <pc:docMk/>
            <pc:sldMk cId="1071000972" sldId="2147470406"/>
            <ac:spMk id="89" creationId="{330E6987-2ABE-C5A3-1C8A-3CC17E0D8230}"/>
          </ac:spMkLst>
        </pc:spChg>
        <pc:spChg chg="mod">
          <ac:chgData name="QUDDUS, Arshad" userId="0c4344a5-eb01-4142-bd2e-654764020971" providerId="ADAL" clId="{86919ABA-D261-4480-94C3-ECDD91D5FDFB}" dt="2023-10-26T08:21:37.842" v="223" actId="207"/>
          <ac:spMkLst>
            <pc:docMk/>
            <pc:sldMk cId="1071000972" sldId="2147470406"/>
            <ac:spMk id="90" creationId="{DFE2DD35-36FE-0A40-1700-7932A95A3CF8}"/>
          </ac:spMkLst>
        </pc:spChg>
        <pc:spChg chg="mod">
          <ac:chgData name="QUDDUS, Arshad" userId="0c4344a5-eb01-4142-bd2e-654764020971" providerId="ADAL" clId="{86919ABA-D261-4480-94C3-ECDD91D5FDFB}" dt="2023-10-26T08:21:37.842" v="223" actId="207"/>
          <ac:spMkLst>
            <pc:docMk/>
            <pc:sldMk cId="1071000972" sldId="2147470406"/>
            <ac:spMk id="91" creationId="{A34B39DC-A477-CCCB-5BA2-9EA89DD23D49}"/>
          </ac:spMkLst>
        </pc:spChg>
        <pc:spChg chg="mod">
          <ac:chgData name="QUDDUS, Arshad" userId="0c4344a5-eb01-4142-bd2e-654764020971" providerId="ADAL" clId="{86919ABA-D261-4480-94C3-ECDD91D5FDFB}" dt="2023-10-26T08:21:37.842" v="223" actId="207"/>
          <ac:spMkLst>
            <pc:docMk/>
            <pc:sldMk cId="1071000972" sldId="2147470406"/>
            <ac:spMk id="92" creationId="{015C61D4-B4A5-B14F-4992-32067E6C69A0}"/>
          </ac:spMkLst>
        </pc:spChg>
        <pc:spChg chg="mod">
          <ac:chgData name="QUDDUS, Arshad" userId="0c4344a5-eb01-4142-bd2e-654764020971" providerId="ADAL" clId="{86919ABA-D261-4480-94C3-ECDD91D5FDFB}" dt="2023-10-26T08:21:37.842" v="223" actId="207"/>
          <ac:spMkLst>
            <pc:docMk/>
            <pc:sldMk cId="1071000972" sldId="2147470406"/>
            <ac:spMk id="93" creationId="{6CA93586-6A15-8582-DC06-8A0849758978}"/>
          </ac:spMkLst>
        </pc:spChg>
        <pc:spChg chg="mod">
          <ac:chgData name="QUDDUS, Arshad" userId="0c4344a5-eb01-4142-bd2e-654764020971" providerId="ADAL" clId="{86919ABA-D261-4480-94C3-ECDD91D5FDFB}" dt="2023-10-26T08:21:37.842" v="223" actId="207"/>
          <ac:spMkLst>
            <pc:docMk/>
            <pc:sldMk cId="1071000972" sldId="2147470406"/>
            <ac:spMk id="96" creationId="{61A98E0F-1700-8CCF-70E1-448D18A07FDE}"/>
          </ac:spMkLst>
        </pc:spChg>
        <pc:spChg chg="mod">
          <ac:chgData name="QUDDUS, Arshad" userId="0c4344a5-eb01-4142-bd2e-654764020971" providerId="ADAL" clId="{86919ABA-D261-4480-94C3-ECDD91D5FDFB}" dt="2023-10-26T08:21:37.842" v="223" actId="207"/>
          <ac:spMkLst>
            <pc:docMk/>
            <pc:sldMk cId="1071000972" sldId="2147470406"/>
            <ac:spMk id="97" creationId="{E169DEDD-A53F-A36D-7E4C-2B77A88C6CD1}"/>
          </ac:spMkLst>
        </pc:spChg>
        <pc:spChg chg="mod">
          <ac:chgData name="QUDDUS, Arshad" userId="0c4344a5-eb01-4142-bd2e-654764020971" providerId="ADAL" clId="{86919ABA-D261-4480-94C3-ECDD91D5FDFB}" dt="2023-10-26T08:21:37.842" v="223" actId="207"/>
          <ac:spMkLst>
            <pc:docMk/>
            <pc:sldMk cId="1071000972" sldId="2147470406"/>
            <ac:spMk id="98" creationId="{359D58DF-5CDD-141A-2A51-6626E4256A5C}"/>
          </ac:spMkLst>
        </pc:spChg>
        <pc:spChg chg="mod">
          <ac:chgData name="QUDDUS, Arshad" userId="0c4344a5-eb01-4142-bd2e-654764020971" providerId="ADAL" clId="{86919ABA-D261-4480-94C3-ECDD91D5FDFB}" dt="2023-10-26T08:21:37.842" v="223" actId="207"/>
          <ac:spMkLst>
            <pc:docMk/>
            <pc:sldMk cId="1071000972" sldId="2147470406"/>
            <ac:spMk id="99" creationId="{2CE1D93B-ED0D-CDC8-AB10-8E223E987589}"/>
          </ac:spMkLst>
        </pc:spChg>
        <pc:spChg chg="mod">
          <ac:chgData name="QUDDUS, Arshad" userId="0c4344a5-eb01-4142-bd2e-654764020971" providerId="ADAL" clId="{86919ABA-D261-4480-94C3-ECDD91D5FDFB}" dt="2023-10-26T08:21:37.842" v="223" actId="207"/>
          <ac:spMkLst>
            <pc:docMk/>
            <pc:sldMk cId="1071000972" sldId="2147470406"/>
            <ac:spMk id="100" creationId="{14B478A6-7B78-29CF-662D-E00412C2C3AE}"/>
          </ac:spMkLst>
        </pc:spChg>
        <pc:spChg chg="add mod">
          <ac:chgData name="QUDDUS, Arshad" userId="0c4344a5-eb01-4142-bd2e-654764020971" providerId="ADAL" clId="{86919ABA-D261-4480-94C3-ECDD91D5FDFB}" dt="2023-10-26T08:23:45.103" v="278" actId="164"/>
          <ac:spMkLst>
            <pc:docMk/>
            <pc:sldMk cId="1071000972" sldId="2147470406"/>
            <ac:spMk id="101" creationId="{64469ED5-B9C0-B57A-016C-62007489F5A7}"/>
          </ac:spMkLst>
        </pc:spChg>
        <pc:spChg chg="add mod">
          <ac:chgData name="QUDDUS, Arshad" userId="0c4344a5-eb01-4142-bd2e-654764020971" providerId="ADAL" clId="{86919ABA-D261-4480-94C3-ECDD91D5FDFB}" dt="2023-10-26T08:23:45.103" v="278" actId="164"/>
          <ac:spMkLst>
            <pc:docMk/>
            <pc:sldMk cId="1071000972" sldId="2147470406"/>
            <ac:spMk id="103" creationId="{4071BCF7-FE0E-406D-43FE-F16DE71FE44C}"/>
          </ac:spMkLst>
        </pc:spChg>
        <pc:spChg chg="add mod">
          <ac:chgData name="QUDDUS, Arshad" userId="0c4344a5-eb01-4142-bd2e-654764020971" providerId="ADAL" clId="{86919ABA-D261-4480-94C3-ECDD91D5FDFB}" dt="2023-10-26T08:23:45.103" v="278" actId="164"/>
          <ac:spMkLst>
            <pc:docMk/>
            <pc:sldMk cId="1071000972" sldId="2147470406"/>
            <ac:spMk id="104" creationId="{B0FFBF1D-BE75-666D-F3ED-E4B1DF783CD0}"/>
          </ac:spMkLst>
        </pc:spChg>
        <pc:spChg chg="add mod">
          <ac:chgData name="QUDDUS, Arshad" userId="0c4344a5-eb01-4142-bd2e-654764020971" providerId="ADAL" clId="{86919ABA-D261-4480-94C3-ECDD91D5FDFB}" dt="2023-10-26T08:23:45.103" v="278" actId="164"/>
          <ac:spMkLst>
            <pc:docMk/>
            <pc:sldMk cId="1071000972" sldId="2147470406"/>
            <ac:spMk id="105" creationId="{1B42E789-4D51-8489-B07B-386CBEF6BED0}"/>
          </ac:spMkLst>
        </pc:spChg>
        <pc:spChg chg="add mod">
          <ac:chgData name="QUDDUS, Arshad" userId="0c4344a5-eb01-4142-bd2e-654764020971" providerId="ADAL" clId="{86919ABA-D261-4480-94C3-ECDD91D5FDFB}" dt="2023-10-26T08:23:45.103" v="278" actId="164"/>
          <ac:spMkLst>
            <pc:docMk/>
            <pc:sldMk cId="1071000972" sldId="2147470406"/>
            <ac:spMk id="106" creationId="{CB96618E-AD2C-AD8D-8E17-81CA8DA51E84}"/>
          </ac:spMkLst>
        </pc:spChg>
        <pc:spChg chg="add mod">
          <ac:chgData name="QUDDUS, Arshad" userId="0c4344a5-eb01-4142-bd2e-654764020971" providerId="ADAL" clId="{86919ABA-D261-4480-94C3-ECDD91D5FDFB}" dt="2023-10-26T08:26:33.770" v="609" actId="164"/>
          <ac:spMkLst>
            <pc:docMk/>
            <pc:sldMk cId="1071000972" sldId="2147470406"/>
            <ac:spMk id="109" creationId="{A4F5D443-95A9-385F-2400-EF6BDE179AD4}"/>
          </ac:spMkLst>
        </pc:spChg>
        <pc:spChg chg="add mod">
          <ac:chgData name="QUDDUS, Arshad" userId="0c4344a5-eb01-4142-bd2e-654764020971" providerId="ADAL" clId="{86919ABA-D261-4480-94C3-ECDD91D5FDFB}" dt="2023-10-26T08:50:13.595" v="1779" actId="14100"/>
          <ac:spMkLst>
            <pc:docMk/>
            <pc:sldMk cId="1071000972" sldId="2147470406"/>
            <ac:spMk id="111" creationId="{34C528BB-EEC0-CD31-7DB4-4522A4C5F615}"/>
          </ac:spMkLst>
        </pc:spChg>
        <pc:grpChg chg="add mod">
          <ac:chgData name="QUDDUS, Arshad" userId="0c4344a5-eb01-4142-bd2e-654764020971" providerId="ADAL" clId="{86919ABA-D261-4480-94C3-ECDD91D5FDFB}" dt="2023-10-26T08:26:33.770" v="609" actId="164"/>
          <ac:grpSpMkLst>
            <pc:docMk/>
            <pc:sldMk cId="1071000972" sldId="2147470406"/>
            <ac:grpSpMk id="2" creationId="{E9EEFF59-BFDB-7E18-22AD-B09F10AF4878}"/>
          </ac:grpSpMkLst>
        </pc:grpChg>
        <pc:grpChg chg="add mod">
          <ac:chgData name="QUDDUS, Arshad" userId="0c4344a5-eb01-4142-bd2e-654764020971" providerId="ADAL" clId="{86919ABA-D261-4480-94C3-ECDD91D5FDFB}" dt="2023-10-26T08:26:33.770" v="609" actId="164"/>
          <ac:grpSpMkLst>
            <pc:docMk/>
            <pc:sldMk cId="1071000972" sldId="2147470406"/>
            <ac:grpSpMk id="107" creationId="{D8D90614-CD33-9C2C-E296-559E48D36C53}"/>
          </ac:grpSpMkLst>
        </pc:grpChg>
        <pc:grpChg chg="add mod">
          <ac:chgData name="QUDDUS, Arshad" userId="0c4344a5-eb01-4142-bd2e-654764020971" providerId="ADAL" clId="{86919ABA-D261-4480-94C3-ECDD91D5FDFB}" dt="2023-10-26T08:26:33.770" v="609" actId="164"/>
          <ac:grpSpMkLst>
            <pc:docMk/>
            <pc:sldMk cId="1071000972" sldId="2147470406"/>
            <ac:grpSpMk id="110" creationId="{68CB39CB-615E-E549-8BB2-D36F554B9834}"/>
          </ac:grpSpMkLst>
        </pc:grpChg>
        <pc:picChg chg="mod">
          <ac:chgData name="QUDDUS, Arshad" userId="0c4344a5-eb01-4142-bd2e-654764020971" providerId="ADAL" clId="{86919ABA-D261-4480-94C3-ECDD91D5FDFB}" dt="2023-10-26T08:21:37.842" v="223" actId="207"/>
          <ac:picMkLst>
            <pc:docMk/>
            <pc:sldMk cId="1071000972" sldId="2147470406"/>
            <ac:picMk id="3" creationId="{E8BA3A44-F10F-F4E8-C8DF-4127E741EB6F}"/>
          </ac:picMkLst>
        </pc:picChg>
        <pc:picChg chg="del">
          <ac:chgData name="QUDDUS, Arshad" userId="0c4344a5-eb01-4142-bd2e-654764020971" providerId="ADAL" clId="{86919ABA-D261-4480-94C3-ECDD91D5FDFB}" dt="2023-10-26T08:19:14.898" v="89" actId="478"/>
          <ac:picMkLst>
            <pc:docMk/>
            <pc:sldMk cId="1071000972" sldId="2147470406"/>
            <ac:picMk id="6" creationId="{71577AAC-0CAD-F655-B5F1-A713937ABFF7}"/>
          </ac:picMkLst>
        </pc:picChg>
        <pc:picChg chg="mod">
          <ac:chgData name="QUDDUS, Arshad" userId="0c4344a5-eb01-4142-bd2e-654764020971" providerId="ADAL" clId="{86919ABA-D261-4480-94C3-ECDD91D5FDFB}" dt="2023-10-26T08:21:37.842" v="223" actId="207"/>
          <ac:picMkLst>
            <pc:docMk/>
            <pc:sldMk cId="1071000972" sldId="2147470406"/>
            <ac:picMk id="27" creationId="{89036A4B-338B-0F08-C4A3-E338B297FB8F}"/>
          </ac:picMkLst>
        </pc:picChg>
        <pc:picChg chg="mod">
          <ac:chgData name="QUDDUS, Arshad" userId="0c4344a5-eb01-4142-bd2e-654764020971" providerId="ADAL" clId="{86919ABA-D261-4480-94C3-ECDD91D5FDFB}" dt="2023-10-26T08:21:37.842" v="223" actId="207"/>
          <ac:picMkLst>
            <pc:docMk/>
            <pc:sldMk cId="1071000972" sldId="2147470406"/>
            <ac:picMk id="49" creationId="{D0ADA4CB-765C-6ED1-73A6-A92ACC4D1A64}"/>
          </ac:picMkLst>
        </pc:picChg>
        <pc:picChg chg="mod">
          <ac:chgData name="QUDDUS, Arshad" userId="0c4344a5-eb01-4142-bd2e-654764020971" providerId="ADAL" clId="{86919ABA-D261-4480-94C3-ECDD91D5FDFB}" dt="2023-10-26T08:21:37.842" v="223" actId="207"/>
          <ac:picMkLst>
            <pc:docMk/>
            <pc:sldMk cId="1071000972" sldId="2147470406"/>
            <ac:picMk id="52" creationId="{2F4F6541-11E9-1066-6397-3F4079534FB8}"/>
          </ac:picMkLst>
        </pc:picChg>
        <pc:picChg chg="mod">
          <ac:chgData name="QUDDUS, Arshad" userId="0c4344a5-eb01-4142-bd2e-654764020971" providerId="ADAL" clId="{86919ABA-D261-4480-94C3-ECDD91D5FDFB}" dt="2023-10-26T08:21:37.842" v="223" actId="207"/>
          <ac:picMkLst>
            <pc:docMk/>
            <pc:sldMk cId="1071000972" sldId="2147470406"/>
            <ac:picMk id="63" creationId="{6189A16B-91C0-95DB-EDEB-9C419029869C}"/>
          </ac:picMkLst>
        </pc:picChg>
        <pc:picChg chg="mod">
          <ac:chgData name="QUDDUS, Arshad" userId="0c4344a5-eb01-4142-bd2e-654764020971" providerId="ADAL" clId="{86919ABA-D261-4480-94C3-ECDD91D5FDFB}" dt="2023-10-26T08:21:37.842" v="223" actId="207"/>
          <ac:picMkLst>
            <pc:docMk/>
            <pc:sldMk cId="1071000972" sldId="2147470406"/>
            <ac:picMk id="69" creationId="{CA070A5E-9178-7798-8315-3D88CBBF755B}"/>
          </ac:picMkLst>
        </pc:picChg>
        <pc:picChg chg="mod">
          <ac:chgData name="QUDDUS, Arshad" userId="0c4344a5-eb01-4142-bd2e-654764020971" providerId="ADAL" clId="{86919ABA-D261-4480-94C3-ECDD91D5FDFB}" dt="2023-10-26T08:21:37.842" v="223" actId="207"/>
          <ac:picMkLst>
            <pc:docMk/>
            <pc:sldMk cId="1071000972" sldId="2147470406"/>
            <ac:picMk id="84" creationId="{7F20E19F-9D68-5D6C-59E7-72BE9665B685}"/>
          </ac:picMkLst>
        </pc:picChg>
        <pc:picChg chg="mod">
          <ac:chgData name="QUDDUS, Arshad" userId="0c4344a5-eb01-4142-bd2e-654764020971" providerId="ADAL" clId="{86919ABA-D261-4480-94C3-ECDD91D5FDFB}" dt="2023-10-26T08:21:37.842" v="223" actId="207"/>
          <ac:picMkLst>
            <pc:docMk/>
            <pc:sldMk cId="1071000972" sldId="2147470406"/>
            <ac:picMk id="85" creationId="{22318DAF-59DF-F22A-2543-D324869003DF}"/>
          </ac:picMkLst>
        </pc:picChg>
        <pc:picChg chg="mod">
          <ac:chgData name="QUDDUS, Arshad" userId="0c4344a5-eb01-4142-bd2e-654764020971" providerId="ADAL" clId="{86919ABA-D261-4480-94C3-ECDD91D5FDFB}" dt="2023-10-26T08:21:37.842" v="223" actId="207"/>
          <ac:picMkLst>
            <pc:docMk/>
            <pc:sldMk cId="1071000972" sldId="2147470406"/>
            <ac:picMk id="94" creationId="{B0C1CA5B-B504-BA33-431E-8BE08732F981}"/>
          </ac:picMkLst>
        </pc:picChg>
        <pc:picChg chg="mod">
          <ac:chgData name="QUDDUS, Arshad" userId="0c4344a5-eb01-4142-bd2e-654764020971" providerId="ADAL" clId="{86919ABA-D261-4480-94C3-ECDD91D5FDFB}" dt="2023-10-26T08:21:37.842" v="223" actId="207"/>
          <ac:picMkLst>
            <pc:docMk/>
            <pc:sldMk cId="1071000972" sldId="2147470406"/>
            <ac:picMk id="95" creationId="{A7558848-E7E1-2FCD-A6AA-97389B32CB54}"/>
          </ac:picMkLst>
        </pc:picChg>
        <pc:picChg chg="add mod">
          <ac:chgData name="QUDDUS, Arshad" userId="0c4344a5-eb01-4142-bd2e-654764020971" providerId="ADAL" clId="{86919ABA-D261-4480-94C3-ECDD91D5FDFB}" dt="2023-10-26T08:23:45.103" v="278" actId="164"/>
          <ac:picMkLst>
            <pc:docMk/>
            <pc:sldMk cId="1071000972" sldId="2147470406"/>
            <ac:picMk id="102" creationId="{D0E58AE8-6C89-49DD-A5C3-CF6E5DAA3DC7}"/>
          </ac:picMkLst>
        </pc:picChg>
        <pc:picChg chg="add mod">
          <ac:chgData name="QUDDUS, Arshad" userId="0c4344a5-eb01-4142-bd2e-654764020971" providerId="ADAL" clId="{86919ABA-D261-4480-94C3-ECDD91D5FDFB}" dt="2023-10-26T08:24:31.404" v="404" actId="1038"/>
          <ac:picMkLst>
            <pc:docMk/>
            <pc:sldMk cId="1071000972" sldId="2147470406"/>
            <ac:picMk id="108" creationId="{EDCEDBA8-08CB-C03C-F521-F16E450EEE6E}"/>
          </ac:picMkLst>
        </pc:picChg>
      </pc:sldChg>
      <pc:sldChg chg="modSp mod">
        <pc:chgData name="QUDDUS, Arshad" userId="0c4344a5-eb01-4142-bd2e-654764020971" providerId="ADAL" clId="{86919ABA-D261-4480-94C3-ECDD91D5FDFB}" dt="2023-10-25T10:06:21.229" v="39" actId="207"/>
        <pc:sldMkLst>
          <pc:docMk/>
          <pc:sldMk cId="2850105312" sldId="2147470412"/>
        </pc:sldMkLst>
        <pc:spChg chg="mod">
          <ac:chgData name="QUDDUS, Arshad" userId="0c4344a5-eb01-4142-bd2e-654764020971" providerId="ADAL" clId="{86919ABA-D261-4480-94C3-ECDD91D5FDFB}" dt="2023-10-25T10:06:21.229" v="39" actId="207"/>
          <ac:spMkLst>
            <pc:docMk/>
            <pc:sldMk cId="2850105312" sldId="2147470412"/>
            <ac:spMk id="5" creationId="{4F718D6F-BF0C-B465-1112-0DC91B94AE93}"/>
          </ac:spMkLst>
        </pc:spChg>
      </pc:sldChg>
      <pc:sldChg chg="modSp mod">
        <pc:chgData name="QUDDUS, Arshad" userId="0c4344a5-eb01-4142-bd2e-654764020971" providerId="ADAL" clId="{86919ABA-D261-4480-94C3-ECDD91D5FDFB}" dt="2023-10-25T10:07:08.146" v="45" actId="207"/>
        <pc:sldMkLst>
          <pc:docMk/>
          <pc:sldMk cId="2145094079" sldId="2147470416"/>
        </pc:sldMkLst>
        <pc:spChg chg="mod">
          <ac:chgData name="QUDDUS, Arshad" userId="0c4344a5-eb01-4142-bd2e-654764020971" providerId="ADAL" clId="{86919ABA-D261-4480-94C3-ECDD91D5FDFB}" dt="2023-10-25T10:07:08.146" v="45" actId="207"/>
          <ac:spMkLst>
            <pc:docMk/>
            <pc:sldMk cId="2145094079" sldId="2147470416"/>
            <ac:spMk id="5" creationId="{7C20E897-0EFD-2A9C-DC61-10CE5AEFDD15}"/>
          </ac:spMkLst>
        </pc:spChg>
      </pc:sldChg>
      <pc:sldChg chg="modSp mod">
        <pc:chgData name="QUDDUS, Arshad" userId="0c4344a5-eb01-4142-bd2e-654764020971" providerId="ADAL" clId="{86919ABA-D261-4480-94C3-ECDD91D5FDFB}" dt="2023-10-25T10:07:47.462" v="48" actId="14100"/>
        <pc:sldMkLst>
          <pc:docMk/>
          <pc:sldMk cId="3380386552" sldId="2147470419"/>
        </pc:sldMkLst>
        <pc:spChg chg="mod">
          <ac:chgData name="QUDDUS, Arshad" userId="0c4344a5-eb01-4142-bd2e-654764020971" providerId="ADAL" clId="{86919ABA-D261-4480-94C3-ECDD91D5FDFB}" dt="2023-10-25T10:07:47.462" v="48" actId="14100"/>
          <ac:spMkLst>
            <pc:docMk/>
            <pc:sldMk cId="3380386552" sldId="2147470419"/>
            <ac:spMk id="3" creationId="{7F7F3E7D-F401-1095-C67F-D1D04F939B6C}"/>
          </ac:spMkLst>
        </pc:spChg>
      </pc:sldChg>
      <pc:sldChg chg="modSp mod">
        <pc:chgData name="QUDDUS, Arshad" userId="0c4344a5-eb01-4142-bd2e-654764020971" providerId="ADAL" clId="{86919ABA-D261-4480-94C3-ECDD91D5FDFB}" dt="2023-10-25T10:06:27.947" v="40" actId="207"/>
        <pc:sldMkLst>
          <pc:docMk/>
          <pc:sldMk cId="35586468" sldId="2147470425"/>
        </pc:sldMkLst>
        <pc:spChg chg="mod">
          <ac:chgData name="QUDDUS, Arshad" userId="0c4344a5-eb01-4142-bd2e-654764020971" providerId="ADAL" clId="{86919ABA-D261-4480-94C3-ECDD91D5FDFB}" dt="2023-10-25T10:06:27.947" v="40" actId="207"/>
          <ac:spMkLst>
            <pc:docMk/>
            <pc:sldMk cId="35586468" sldId="2147470425"/>
            <ac:spMk id="3" creationId="{D69A03AC-89F9-A26D-2C6F-DF569BF02999}"/>
          </ac:spMkLst>
        </pc:spChg>
      </pc:sldChg>
      <pc:sldChg chg="modSp mod">
        <pc:chgData name="QUDDUS, Arshad" userId="0c4344a5-eb01-4142-bd2e-654764020971" providerId="ADAL" clId="{86919ABA-D261-4480-94C3-ECDD91D5FDFB}" dt="2023-10-25T10:07:18.913" v="46" actId="207"/>
        <pc:sldMkLst>
          <pc:docMk/>
          <pc:sldMk cId="4088162377" sldId="2147470426"/>
        </pc:sldMkLst>
        <pc:spChg chg="mod">
          <ac:chgData name="QUDDUS, Arshad" userId="0c4344a5-eb01-4142-bd2e-654764020971" providerId="ADAL" clId="{86919ABA-D261-4480-94C3-ECDD91D5FDFB}" dt="2023-10-25T10:07:18.913" v="46" actId="207"/>
          <ac:spMkLst>
            <pc:docMk/>
            <pc:sldMk cId="4088162377" sldId="2147470426"/>
            <ac:spMk id="3" creationId="{22B1215A-330B-9049-A20B-9F3D80A6BDB4}"/>
          </ac:spMkLst>
        </pc:spChg>
      </pc:sldChg>
      <pc:sldChg chg="modSp mod">
        <pc:chgData name="QUDDUS, Arshad" userId="0c4344a5-eb01-4142-bd2e-654764020971" providerId="ADAL" clId="{86919ABA-D261-4480-94C3-ECDD91D5FDFB}" dt="2023-10-25T10:06:43.363" v="42" actId="207"/>
        <pc:sldMkLst>
          <pc:docMk/>
          <pc:sldMk cId="3938568807" sldId="2147472156"/>
        </pc:sldMkLst>
        <pc:spChg chg="mod">
          <ac:chgData name="QUDDUS, Arshad" userId="0c4344a5-eb01-4142-bd2e-654764020971" providerId="ADAL" clId="{86919ABA-D261-4480-94C3-ECDD91D5FDFB}" dt="2023-10-25T10:06:43.363" v="42" actId="207"/>
          <ac:spMkLst>
            <pc:docMk/>
            <pc:sldMk cId="3938568807" sldId="2147472156"/>
            <ac:spMk id="3" creationId="{BC44D959-B0E9-56E4-4630-D622EDC3165C}"/>
          </ac:spMkLst>
        </pc:spChg>
      </pc:sldChg>
      <pc:sldChg chg="modSp mod">
        <pc:chgData name="QUDDUS, Arshad" userId="0c4344a5-eb01-4142-bd2e-654764020971" providerId="ADAL" clId="{86919ABA-D261-4480-94C3-ECDD91D5FDFB}" dt="2023-10-25T10:04:02.446" v="38" actId="20577"/>
        <pc:sldMkLst>
          <pc:docMk/>
          <pc:sldMk cId="2310728309" sldId="2147472906"/>
        </pc:sldMkLst>
        <pc:spChg chg="mod">
          <ac:chgData name="QUDDUS, Arshad" userId="0c4344a5-eb01-4142-bd2e-654764020971" providerId="ADAL" clId="{86919ABA-D261-4480-94C3-ECDD91D5FDFB}" dt="2023-10-25T10:03:48.313" v="18" actId="6549"/>
          <ac:spMkLst>
            <pc:docMk/>
            <pc:sldMk cId="2310728309" sldId="2147472906"/>
            <ac:spMk id="23" creationId="{8D3E42A0-4841-9B4C-DDE9-AF97EACD6415}"/>
          </ac:spMkLst>
        </pc:spChg>
        <pc:spChg chg="mod">
          <ac:chgData name="QUDDUS, Arshad" userId="0c4344a5-eb01-4142-bd2e-654764020971" providerId="ADAL" clId="{86919ABA-D261-4480-94C3-ECDD91D5FDFB}" dt="2023-10-25T10:04:02.446" v="38" actId="20577"/>
          <ac:spMkLst>
            <pc:docMk/>
            <pc:sldMk cId="2310728309" sldId="2147472906"/>
            <ac:spMk id="25" creationId="{2FBD8BB3-4DA7-EF19-89CB-47C331CA8A0B}"/>
          </ac:spMkLst>
        </pc:spChg>
      </pc:sldChg>
      <pc:sldChg chg="modSp del mod">
        <pc:chgData name="QUDDUS, Arshad" userId="0c4344a5-eb01-4142-bd2e-654764020971" providerId="ADAL" clId="{86919ABA-D261-4480-94C3-ECDD91D5FDFB}" dt="2023-10-26T09:13:23.972" v="2765" actId="47"/>
        <pc:sldMkLst>
          <pc:docMk/>
          <pc:sldMk cId="118578528" sldId="2147472910"/>
        </pc:sldMkLst>
        <pc:spChg chg="mod">
          <ac:chgData name="QUDDUS, Arshad" userId="0c4344a5-eb01-4142-bd2e-654764020971" providerId="ADAL" clId="{86919ABA-D261-4480-94C3-ECDD91D5FDFB}" dt="2023-10-25T10:06:51.799" v="43" actId="207"/>
          <ac:spMkLst>
            <pc:docMk/>
            <pc:sldMk cId="118578528" sldId="2147472910"/>
            <ac:spMk id="113" creationId="{B57E717A-B263-366D-B7EE-2A9994FDF55C}"/>
          </ac:spMkLst>
        </pc:spChg>
      </pc:sldChg>
      <pc:sldChg chg="del">
        <pc:chgData name="QUDDUS, Arshad" userId="0c4344a5-eb01-4142-bd2e-654764020971" providerId="ADAL" clId="{86919ABA-D261-4480-94C3-ECDD91D5FDFB}" dt="2023-10-26T08:02:04.149" v="49" actId="47"/>
        <pc:sldMkLst>
          <pc:docMk/>
          <pc:sldMk cId="263240993" sldId="214747392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cassandrablazer\Downloads\AFP%20download%201%20Jan%202018%20to%2021%20Aug%202023_retreived%2021%20Aug%20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 of countries'!$B$7</c:f>
              <c:strCache>
                <c:ptCount val="1"/>
                <c:pt idx="0">
                  <c:v>cVDPV2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 of countries'!$A$8:$A$12</c:f>
              <c:numCache>
                <c:formatCode>General</c:formatCode>
                <c:ptCount val="5"/>
                <c:pt idx="0">
                  <c:v>2019</c:v>
                </c:pt>
                <c:pt idx="1">
                  <c:v>2020</c:v>
                </c:pt>
                <c:pt idx="2">
                  <c:v>2021</c:v>
                </c:pt>
                <c:pt idx="3">
                  <c:v>2022</c:v>
                </c:pt>
                <c:pt idx="4">
                  <c:v>2023</c:v>
                </c:pt>
              </c:numCache>
            </c:numRef>
          </c:cat>
          <c:val>
            <c:numRef>
              <c:f>'No of countries'!$B$8:$B$12</c:f>
              <c:numCache>
                <c:formatCode>General</c:formatCode>
                <c:ptCount val="5"/>
                <c:pt idx="0">
                  <c:v>19</c:v>
                </c:pt>
                <c:pt idx="1">
                  <c:v>30</c:v>
                </c:pt>
                <c:pt idx="2">
                  <c:v>31</c:v>
                </c:pt>
                <c:pt idx="3">
                  <c:v>29</c:v>
                </c:pt>
                <c:pt idx="4">
                  <c:v>23</c:v>
                </c:pt>
              </c:numCache>
            </c:numRef>
          </c:val>
          <c:extLst>
            <c:ext xmlns:c16="http://schemas.microsoft.com/office/drawing/2014/chart" uri="{C3380CC4-5D6E-409C-BE32-E72D297353CC}">
              <c16:uniqueId val="{00000000-1CA6-46AA-BE6E-F76042C3490A}"/>
            </c:ext>
          </c:extLst>
        </c:ser>
        <c:ser>
          <c:idx val="1"/>
          <c:order val="1"/>
          <c:tx>
            <c:strRef>
              <c:f>'No of countries'!$C$7</c:f>
              <c:strCache>
                <c:ptCount val="1"/>
                <c:pt idx="0">
                  <c:v>cVDPV1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 of countries'!$A$8:$A$12</c:f>
              <c:numCache>
                <c:formatCode>General</c:formatCode>
                <c:ptCount val="5"/>
                <c:pt idx="0">
                  <c:v>2019</c:v>
                </c:pt>
                <c:pt idx="1">
                  <c:v>2020</c:v>
                </c:pt>
                <c:pt idx="2">
                  <c:v>2021</c:v>
                </c:pt>
                <c:pt idx="3">
                  <c:v>2022</c:v>
                </c:pt>
                <c:pt idx="4">
                  <c:v>2023</c:v>
                </c:pt>
              </c:numCache>
            </c:numRef>
          </c:cat>
          <c:val>
            <c:numRef>
              <c:f>'No of countries'!$C$8:$C$12</c:f>
              <c:numCache>
                <c:formatCode>General</c:formatCode>
                <c:ptCount val="5"/>
                <c:pt idx="0">
                  <c:v>5</c:v>
                </c:pt>
                <c:pt idx="1">
                  <c:v>4</c:v>
                </c:pt>
                <c:pt idx="2">
                  <c:v>2</c:v>
                </c:pt>
                <c:pt idx="3">
                  <c:v>5</c:v>
                </c:pt>
                <c:pt idx="4">
                  <c:v>3</c:v>
                </c:pt>
              </c:numCache>
            </c:numRef>
          </c:val>
          <c:extLst>
            <c:ext xmlns:c16="http://schemas.microsoft.com/office/drawing/2014/chart" uri="{C3380CC4-5D6E-409C-BE32-E72D297353CC}">
              <c16:uniqueId val="{00000001-1CA6-46AA-BE6E-F76042C3490A}"/>
            </c:ext>
          </c:extLst>
        </c:ser>
        <c:dLbls>
          <c:dLblPos val="outEnd"/>
          <c:showLegendKey val="0"/>
          <c:showVal val="1"/>
          <c:showCatName val="0"/>
          <c:showSerName val="0"/>
          <c:showPercent val="0"/>
          <c:showBubbleSize val="0"/>
        </c:dLbls>
        <c:gapWidth val="219"/>
        <c:overlap val="-27"/>
        <c:axId val="1194400400"/>
        <c:axId val="1194384880"/>
      </c:barChart>
      <c:catAx>
        <c:axId val="119440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4384880"/>
        <c:crosses val="autoZero"/>
        <c:auto val="1"/>
        <c:lblAlgn val="ctr"/>
        <c:lblOffset val="100"/>
        <c:noMultiLvlLbl val="0"/>
      </c:catAx>
      <c:valAx>
        <c:axId val="119438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44004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2F3A7-ADD4-4401-A37B-019D5CED683D}" type="doc">
      <dgm:prSet loTypeId="urn:microsoft.com/office/officeart/2005/8/layout/chevron1" loCatId="process" qsTypeId="urn:microsoft.com/office/officeart/2005/8/quickstyle/simple1" qsCatId="simple" csTypeId="urn:microsoft.com/office/officeart/2005/8/colors/accent1_2" csCatId="accent1" phldr="1"/>
      <dgm:spPr/>
    </dgm:pt>
    <dgm:pt modelId="{BE348268-C05E-44B2-A4C7-7EB680BE7389}">
      <dgm:prSet phldrT="[Text]" custT="1"/>
      <dgm:spPr>
        <a:solidFill>
          <a:schemeClr val="accent1">
            <a:lumMod val="75000"/>
          </a:schemeClr>
        </a:solidFill>
      </dgm:spPr>
      <dgm:t>
        <a:bodyPr/>
        <a:lstStyle/>
        <a:p>
          <a:endParaRPr lang="en-US" sz="1200" b="1">
            <a:solidFill>
              <a:schemeClr val="accent6">
                <a:lumMod val="60000"/>
                <a:lumOff val="40000"/>
              </a:schemeClr>
            </a:solidFill>
          </a:endParaRPr>
        </a:p>
        <a:p>
          <a:endParaRPr lang="en-US" sz="1200" b="1">
            <a:solidFill>
              <a:schemeClr val="accent6">
                <a:lumMod val="60000"/>
                <a:lumOff val="40000"/>
              </a:schemeClr>
            </a:solidFill>
          </a:endParaRPr>
        </a:p>
        <a:p>
          <a:r>
            <a:rPr lang="en-US" sz="1200" b="1">
              <a:solidFill>
                <a:schemeClr val="accent6">
                  <a:lumMod val="60000"/>
                  <a:lumOff val="40000"/>
                </a:schemeClr>
              </a:solidFill>
            </a:rPr>
            <a:t>68 MS using 1+ doses of IPV</a:t>
          </a:r>
        </a:p>
        <a:p>
          <a:endParaRPr lang="en-US" sz="1200" b="1">
            <a:solidFill>
              <a:schemeClr val="accent6">
                <a:lumMod val="60000"/>
                <a:lumOff val="40000"/>
              </a:schemeClr>
            </a:solidFill>
          </a:endParaRPr>
        </a:p>
        <a:p>
          <a:endParaRPr lang="en-US" sz="1200" b="1">
            <a:solidFill>
              <a:schemeClr val="accent6">
                <a:lumMod val="60000"/>
                <a:lumOff val="40000"/>
              </a:schemeClr>
            </a:solidFill>
          </a:endParaRPr>
        </a:p>
        <a:p>
          <a:r>
            <a:rPr lang="en-US" sz="1200" b="1">
              <a:solidFill>
                <a:schemeClr val="accent2">
                  <a:lumMod val="60000"/>
                  <a:lumOff val="40000"/>
                </a:schemeClr>
              </a:solidFill>
            </a:rPr>
            <a:t>126 MS no IPV</a:t>
          </a:r>
        </a:p>
        <a:p>
          <a:endParaRPr lang="en-US" sz="1200" b="1">
            <a:solidFill>
              <a:schemeClr val="accent2">
                <a:lumMod val="60000"/>
                <a:lumOff val="40000"/>
              </a:schemeClr>
            </a:solidFill>
          </a:endParaRPr>
        </a:p>
        <a:p>
          <a:endParaRPr lang="en-US" sz="1200" b="1">
            <a:solidFill>
              <a:schemeClr val="accent2">
                <a:lumMod val="60000"/>
                <a:lumOff val="40000"/>
              </a:schemeClr>
            </a:solidFill>
          </a:endParaRPr>
        </a:p>
      </dgm:t>
    </dgm:pt>
    <dgm:pt modelId="{771A6339-99D6-42E8-83C1-86722EC99CFD}" type="parTrans" cxnId="{0A630CC0-B3CF-448B-B366-5801961AE9CE}">
      <dgm:prSet/>
      <dgm:spPr/>
      <dgm:t>
        <a:bodyPr/>
        <a:lstStyle/>
        <a:p>
          <a:endParaRPr lang="en-US" sz="1200"/>
        </a:p>
      </dgm:t>
    </dgm:pt>
    <dgm:pt modelId="{D3D21A6E-1147-4890-A728-B6123C3C81C9}" type="sibTrans" cxnId="{0A630CC0-B3CF-448B-B366-5801961AE9CE}">
      <dgm:prSet/>
      <dgm:spPr/>
      <dgm:t>
        <a:bodyPr/>
        <a:lstStyle/>
        <a:p>
          <a:endParaRPr lang="en-US" sz="1200"/>
        </a:p>
      </dgm:t>
    </dgm:pt>
    <dgm:pt modelId="{6D777DDA-0E56-4856-9930-BCB3AF260F21}">
      <dgm:prSet phldrT="[Text]" custT="1"/>
      <dgm:spPr>
        <a:solidFill>
          <a:schemeClr val="accent6">
            <a:lumMod val="40000"/>
            <a:lumOff val="60000"/>
          </a:schemeClr>
        </a:solidFill>
      </dgm:spPr>
      <dgm:t>
        <a:bodyPr/>
        <a:lstStyle/>
        <a:p>
          <a:r>
            <a:rPr lang="en-US" sz="1400" b="1">
              <a:solidFill>
                <a:schemeClr val="accent6">
                  <a:lumMod val="75000"/>
                </a:schemeClr>
              </a:solidFill>
            </a:rPr>
            <a:t>All MS use at least                     1 dose of IPV</a:t>
          </a:r>
        </a:p>
      </dgm:t>
    </dgm:pt>
    <dgm:pt modelId="{33CDAAE6-7B0A-453B-9685-17FCE99A786D}" type="parTrans" cxnId="{4B5EE3D0-3837-4D7E-8A16-C1BCE7704F73}">
      <dgm:prSet/>
      <dgm:spPr/>
      <dgm:t>
        <a:bodyPr/>
        <a:lstStyle/>
        <a:p>
          <a:endParaRPr lang="en-US" sz="1200"/>
        </a:p>
      </dgm:t>
    </dgm:pt>
    <dgm:pt modelId="{F24D80C3-F864-4D68-9A8B-75D5A72BBD7D}" type="sibTrans" cxnId="{4B5EE3D0-3837-4D7E-8A16-C1BCE7704F73}">
      <dgm:prSet/>
      <dgm:spPr/>
      <dgm:t>
        <a:bodyPr/>
        <a:lstStyle/>
        <a:p>
          <a:endParaRPr lang="en-US" sz="1200"/>
        </a:p>
      </dgm:t>
    </dgm:pt>
    <dgm:pt modelId="{DA91E5D2-6CC9-4CFD-A1B3-F4512730F661}">
      <dgm:prSet phldrT="[Text]" custT="1"/>
      <dgm:spPr>
        <a:solidFill>
          <a:schemeClr val="accent1">
            <a:lumMod val="75000"/>
          </a:schemeClr>
        </a:solidFill>
      </dgm:spPr>
      <dgm:t>
        <a:bodyPr/>
        <a:lstStyle/>
        <a:p>
          <a:endParaRPr lang="en-US" sz="1200" b="1">
            <a:solidFill>
              <a:schemeClr val="accent6">
                <a:lumMod val="60000"/>
                <a:lumOff val="40000"/>
              </a:schemeClr>
            </a:solidFill>
          </a:endParaRPr>
        </a:p>
        <a:p>
          <a:endParaRPr lang="en-US" sz="1200" b="1">
            <a:solidFill>
              <a:schemeClr val="accent6">
                <a:lumMod val="60000"/>
                <a:lumOff val="40000"/>
              </a:schemeClr>
            </a:solidFill>
          </a:endParaRPr>
        </a:p>
        <a:p>
          <a:r>
            <a:rPr lang="en-US" sz="1200" b="1">
              <a:solidFill>
                <a:schemeClr val="accent6">
                  <a:lumMod val="60000"/>
                  <a:lumOff val="40000"/>
                </a:schemeClr>
              </a:solidFill>
            </a:rPr>
            <a:t>95 use 2+ doses of IPV</a:t>
          </a:r>
        </a:p>
        <a:p>
          <a:endParaRPr lang="en-US" sz="1200" b="1">
            <a:solidFill>
              <a:schemeClr val="accent6">
                <a:lumMod val="60000"/>
                <a:lumOff val="40000"/>
              </a:schemeClr>
            </a:solidFill>
          </a:endParaRPr>
        </a:p>
        <a:p>
          <a:endParaRPr lang="en-US" sz="1200" b="1">
            <a:solidFill>
              <a:schemeClr val="accent6">
                <a:lumMod val="60000"/>
                <a:lumOff val="40000"/>
              </a:schemeClr>
            </a:solidFill>
          </a:endParaRPr>
        </a:p>
        <a:p>
          <a:r>
            <a:rPr lang="en-US" sz="1200" b="1">
              <a:solidFill>
                <a:schemeClr val="accent2">
                  <a:lumMod val="60000"/>
                  <a:lumOff val="40000"/>
                </a:schemeClr>
              </a:solidFill>
            </a:rPr>
            <a:t>99 MS use 1 dose (only) of IPV</a:t>
          </a:r>
        </a:p>
        <a:p>
          <a:endParaRPr lang="en-US" sz="1200" b="1">
            <a:solidFill>
              <a:schemeClr val="accent2">
                <a:lumMod val="60000"/>
                <a:lumOff val="40000"/>
              </a:schemeClr>
            </a:solidFill>
          </a:endParaRPr>
        </a:p>
        <a:p>
          <a:endParaRPr lang="en-US" sz="1200" b="1">
            <a:solidFill>
              <a:schemeClr val="accent2">
                <a:lumMod val="60000"/>
                <a:lumOff val="40000"/>
              </a:schemeClr>
            </a:solidFill>
          </a:endParaRPr>
        </a:p>
      </dgm:t>
    </dgm:pt>
    <dgm:pt modelId="{80F9F420-F56B-4D1B-902A-C730B5F52BCC}" type="parTrans" cxnId="{3D06C229-7C73-4A39-AFD2-A1004119BDF2}">
      <dgm:prSet/>
      <dgm:spPr/>
      <dgm:t>
        <a:bodyPr/>
        <a:lstStyle/>
        <a:p>
          <a:endParaRPr lang="en-US" sz="1200"/>
        </a:p>
      </dgm:t>
    </dgm:pt>
    <dgm:pt modelId="{1BFF00FB-7C42-4E68-84C9-6B56CFF52945}" type="sibTrans" cxnId="{3D06C229-7C73-4A39-AFD2-A1004119BDF2}">
      <dgm:prSet/>
      <dgm:spPr/>
      <dgm:t>
        <a:bodyPr/>
        <a:lstStyle/>
        <a:p>
          <a:endParaRPr lang="en-US" sz="1200"/>
        </a:p>
      </dgm:t>
    </dgm:pt>
    <dgm:pt modelId="{48810947-C98A-453C-87ED-D391FD9437ED}" type="pres">
      <dgm:prSet presAssocID="{A4D2F3A7-ADD4-4401-A37B-019D5CED683D}" presName="Name0" presStyleCnt="0">
        <dgm:presLayoutVars>
          <dgm:dir/>
          <dgm:animLvl val="lvl"/>
          <dgm:resizeHandles val="exact"/>
        </dgm:presLayoutVars>
      </dgm:prSet>
      <dgm:spPr/>
    </dgm:pt>
    <dgm:pt modelId="{DB82060F-51E6-4720-A5BD-E61D49573E23}" type="pres">
      <dgm:prSet presAssocID="{BE348268-C05E-44B2-A4C7-7EB680BE7389}" presName="parTxOnly" presStyleLbl="node1" presStyleIdx="0" presStyleCnt="3" custScaleY="128895">
        <dgm:presLayoutVars>
          <dgm:chMax val="0"/>
          <dgm:chPref val="0"/>
          <dgm:bulletEnabled val="1"/>
        </dgm:presLayoutVars>
      </dgm:prSet>
      <dgm:spPr/>
    </dgm:pt>
    <dgm:pt modelId="{00E4C047-B87A-47EA-A60B-B82C31DAE6FD}" type="pres">
      <dgm:prSet presAssocID="{D3D21A6E-1147-4890-A728-B6123C3C81C9}" presName="parTxOnlySpace" presStyleCnt="0"/>
      <dgm:spPr/>
    </dgm:pt>
    <dgm:pt modelId="{8443A479-E4AE-4CA7-A40A-66190F2C118A}" type="pres">
      <dgm:prSet presAssocID="{6D777DDA-0E56-4856-9930-BCB3AF260F21}" presName="parTxOnly" presStyleLbl="node1" presStyleIdx="1" presStyleCnt="3" custScaleY="121599">
        <dgm:presLayoutVars>
          <dgm:chMax val="0"/>
          <dgm:chPref val="0"/>
          <dgm:bulletEnabled val="1"/>
        </dgm:presLayoutVars>
      </dgm:prSet>
      <dgm:spPr/>
    </dgm:pt>
    <dgm:pt modelId="{BEE897BA-87D6-408A-8C0D-035D1E69B093}" type="pres">
      <dgm:prSet presAssocID="{F24D80C3-F864-4D68-9A8B-75D5A72BBD7D}" presName="parTxOnlySpace" presStyleCnt="0"/>
      <dgm:spPr/>
    </dgm:pt>
    <dgm:pt modelId="{3C9B67D3-DDB5-4F2E-BB1D-6A62C53EDD81}" type="pres">
      <dgm:prSet presAssocID="{DA91E5D2-6CC9-4CFD-A1B3-F4512730F661}" presName="parTxOnly" presStyleLbl="node1" presStyleIdx="2" presStyleCnt="3" custScaleY="121599">
        <dgm:presLayoutVars>
          <dgm:chMax val="0"/>
          <dgm:chPref val="0"/>
          <dgm:bulletEnabled val="1"/>
        </dgm:presLayoutVars>
      </dgm:prSet>
      <dgm:spPr/>
    </dgm:pt>
  </dgm:ptLst>
  <dgm:cxnLst>
    <dgm:cxn modelId="{C0487C04-7D1C-4583-8F5F-6CEEBD68536A}" type="presOf" srcId="{6D777DDA-0E56-4856-9930-BCB3AF260F21}" destId="{8443A479-E4AE-4CA7-A40A-66190F2C118A}" srcOrd="0" destOrd="0" presId="urn:microsoft.com/office/officeart/2005/8/layout/chevron1"/>
    <dgm:cxn modelId="{41413121-B07A-4CE4-8846-62CF4F417909}" type="presOf" srcId="{A4D2F3A7-ADD4-4401-A37B-019D5CED683D}" destId="{48810947-C98A-453C-87ED-D391FD9437ED}" srcOrd="0" destOrd="0" presId="urn:microsoft.com/office/officeart/2005/8/layout/chevron1"/>
    <dgm:cxn modelId="{3D06C229-7C73-4A39-AFD2-A1004119BDF2}" srcId="{A4D2F3A7-ADD4-4401-A37B-019D5CED683D}" destId="{DA91E5D2-6CC9-4CFD-A1B3-F4512730F661}" srcOrd="2" destOrd="0" parTransId="{80F9F420-F56B-4D1B-902A-C730B5F52BCC}" sibTransId="{1BFF00FB-7C42-4E68-84C9-6B56CFF52945}"/>
    <dgm:cxn modelId="{6001AF46-F8AE-45D8-8330-84D183B6E8FB}" type="presOf" srcId="{DA91E5D2-6CC9-4CFD-A1B3-F4512730F661}" destId="{3C9B67D3-DDB5-4F2E-BB1D-6A62C53EDD81}" srcOrd="0" destOrd="0" presId="urn:microsoft.com/office/officeart/2005/8/layout/chevron1"/>
    <dgm:cxn modelId="{15A1A768-EF74-42C1-AE11-D56DE183D861}" type="presOf" srcId="{BE348268-C05E-44B2-A4C7-7EB680BE7389}" destId="{DB82060F-51E6-4720-A5BD-E61D49573E23}" srcOrd="0" destOrd="0" presId="urn:microsoft.com/office/officeart/2005/8/layout/chevron1"/>
    <dgm:cxn modelId="{0A630CC0-B3CF-448B-B366-5801961AE9CE}" srcId="{A4D2F3A7-ADD4-4401-A37B-019D5CED683D}" destId="{BE348268-C05E-44B2-A4C7-7EB680BE7389}" srcOrd="0" destOrd="0" parTransId="{771A6339-99D6-42E8-83C1-86722EC99CFD}" sibTransId="{D3D21A6E-1147-4890-A728-B6123C3C81C9}"/>
    <dgm:cxn modelId="{4B5EE3D0-3837-4D7E-8A16-C1BCE7704F73}" srcId="{A4D2F3A7-ADD4-4401-A37B-019D5CED683D}" destId="{6D777DDA-0E56-4856-9930-BCB3AF260F21}" srcOrd="1" destOrd="0" parTransId="{33CDAAE6-7B0A-453B-9685-17FCE99A786D}" sibTransId="{F24D80C3-F864-4D68-9A8B-75D5A72BBD7D}"/>
    <dgm:cxn modelId="{5CD5984E-629E-48C7-8150-32644A77DFD9}" type="presParOf" srcId="{48810947-C98A-453C-87ED-D391FD9437ED}" destId="{DB82060F-51E6-4720-A5BD-E61D49573E23}" srcOrd="0" destOrd="0" presId="urn:microsoft.com/office/officeart/2005/8/layout/chevron1"/>
    <dgm:cxn modelId="{DFA25FFE-E60A-4F55-BA8B-0D928B41BD91}" type="presParOf" srcId="{48810947-C98A-453C-87ED-D391FD9437ED}" destId="{00E4C047-B87A-47EA-A60B-B82C31DAE6FD}" srcOrd="1" destOrd="0" presId="urn:microsoft.com/office/officeart/2005/8/layout/chevron1"/>
    <dgm:cxn modelId="{CA00B3FE-636D-427C-BE2E-6CB7138096AC}" type="presParOf" srcId="{48810947-C98A-453C-87ED-D391FD9437ED}" destId="{8443A479-E4AE-4CA7-A40A-66190F2C118A}" srcOrd="2" destOrd="0" presId="urn:microsoft.com/office/officeart/2005/8/layout/chevron1"/>
    <dgm:cxn modelId="{1C9AC075-90BA-4F54-8D0D-A2DE824789C1}" type="presParOf" srcId="{48810947-C98A-453C-87ED-D391FD9437ED}" destId="{BEE897BA-87D6-408A-8C0D-035D1E69B093}" srcOrd="3" destOrd="0" presId="urn:microsoft.com/office/officeart/2005/8/layout/chevron1"/>
    <dgm:cxn modelId="{B0322376-FD2E-4FA1-AA34-7DA40904EAAE}" type="presParOf" srcId="{48810947-C98A-453C-87ED-D391FD9437ED}" destId="{3C9B67D3-DDB5-4F2E-BB1D-6A62C53EDD8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2060F-51E6-4720-A5BD-E61D49573E23}">
      <dsp:nvSpPr>
        <dsp:cNvPr id="0" name=""/>
        <dsp:cNvSpPr/>
      </dsp:nvSpPr>
      <dsp:spPr>
        <a:xfrm>
          <a:off x="2168" y="919211"/>
          <a:ext cx="2641638" cy="1361976"/>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accent6">
                <a:lumMod val="60000"/>
                <a:lumOff val="40000"/>
              </a:schemeClr>
            </a:solidFill>
          </a:endParaRPr>
        </a:p>
        <a:p>
          <a:pPr marL="0" lvl="0" indent="0" algn="ctr" defTabSz="533400">
            <a:lnSpc>
              <a:spcPct val="90000"/>
            </a:lnSpc>
            <a:spcBef>
              <a:spcPct val="0"/>
            </a:spcBef>
            <a:spcAft>
              <a:spcPct val="35000"/>
            </a:spcAft>
            <a:buNone/>
          </a:pPr>
          <a:endParaRPr lang="en-US" sz="1200" b="1" kern="1200">
            <a:solidFill>
              <a:schemeClr val="accent6">
                <a:lumMod val="60000"/>
                <a:lumOff val="40000"/>
              </a:schemeClr>
            </a:solidFill>
          </a:endParaRPr>
        </a:p>
        <a:p>
          <a:pPr marL="0" lvl="0" indent="0" algn="ctr" defTabSz="533400">
            <a:lnSpc>
              <a:spcPct val="90000"/>
            </a:lnSpc>
            <a:spcBef>
              <a:spcPct val="0"/>
            </a:spcBef>
            <a:spcAft>
              <a:spcPct val="35000"/>
            </a:spcAft>
            <a:buNone/>
          </a:pPr>
          <a:r>
            <a:rPr lang="en-US" sz="1200" b="1" kern="1200">
              <a:solidFill>
                <a:schemeClr val="accent6">
                  <a:lumMod val="60000"/>
                  <a:lumOff val="40000"/>
                </a:schemeClr>
              </a:solidFill>
            </a:rPr>
            <a:t>68 MS using 1+ doses of IPV</a:t>
          </a:r>
        </a:p>
        <a:p>
          <a:pPr marL="0" lvl="0" indent="0" algn="ctr" defTabSz="533400">
            <a:lnSpc>
              <a:spcPct val="90000"/>
            </a:lnSpc>
            <a:spcBef>
              <a:spcPct val="0"/>
            </a:spcBef>
            <a:spcAft>
              <a:spcPct val="35000"/>
            </a:spcAft>
            <a:buNone/>
          </a:pPr>
          <a:endParaRPr lang="en-US" sz="1200" b="1" kern="1200">
            <a:solidFill>
              <a:schemeClr val="accent6">
                <a:lumMod val="60000"/>
                <a:lumOff val="40000"/>
              </a:schemeClr>
            </a:solidFill>
          </a:endParaRPr>
        </a:p>
        <a:p>
          <a:pPr marL="0" lvl="0" indent="0" algn="ctr" defTabSz="533400">
            <a:lnSpc>
              <a:spcPct val="90000"/>
            </a:lnSpc>
            <a:spcBef>
              <a:spcPct val="0"/>
            </a:spcBef>
            <a:spcAft>
              <a:spcPct val="35000"/>
            </a:spcAft>
            <a:buNone/>
          </a:pPr>
          <a:endParaRPr lang="en-US" sz="1200" b="1" kern="1200">
            <a:solidFill>
              <a:schemeClr val="accent6">
                <a:lumMod val="60000"/>
                <a:lumOff val="40000"/>
              </a:schemeClr>
            </a:solidFill>
          </a:endParaRPr>
        </a:p>
        <a:p>
          <a:pPr marL="0" lvl="0" indent="0" algn="ctr" defTabSz="533400">
            <a:lnSpc>
              <a:spcPct val="90000"/>
            </a:lnSpc>
            <a:spcBef>
              <a:spcPct val="0"/>
            </a:spcBef>
            <a:spcAft>
              <a:spcPct val="35000"/>
            </a:spcAft>
            <a:buNone/>
          </a:pPr>
          <a:r>
            <a:rPr lang="en-US" sz="1200" b="1" kern="1200">
              <a:solidFill>
                <a:schemeClr val="accent2">
                  <a:lumMod val="60000"/>
                  <a:lumOff val="40000"/>
                </a:schemeClr>
              </a:solidFill>
            </a:rPr>
            <a:t>126 MS no IPV</a:t>
          </a:r>
        </a:p>
        <a:p>
          <a:pPr marL="0" lvl="0" indent="0" algn="ctr" defTabSz="533400">
            <a:lnSpc>
              <a:spcPct val="90000"/>
            </a:lnSpc>
            <a:spcBef>
              <a:spcPct val="0"/>
            </a:spcBef>
            <a:spcAft>
              <a:spcPct val="35000"/>
            </a:spcAft>
            <a:buNone/>
          </a:pPr>
          <a:endParaRPr lang="en-US" sz="1200" b="1" kern="1200">
            <a:solidFill>
              <a:schemeClr val="accent2">
                <a:lumMod val="60000"/>
                <a:lumOff val="40000"/>
              </a:schemeClr>
            </a:solidFill>
          </a:endParaRPr>
        </a:p>
        <a:p>
          <a:pPr marL="0" lvl="0" indent="0" algn="ctr" defTabSz="533400">
            <a:lnSpc>
              <a:spcPct val="90000"/>
            </a:lnSpc>
            <a:spcBef>
              <a:spcPct val="0"/>
            </a:spcBef>
            <a:spcAft>
              <a:spcPct val="35000"/>
            </a:spcAft>
            <a:buNone/>
          </a:pPr>
          <a:endParaRPr lang="en-US" sz="1200" b="1" kern="1200">
            <a:solidFill>
              <a:schemeClr val="accent2">
                <a:lumMod val="60000"/>
                <a:lumOff val="40000"/>
              </a:schemeClr>
            </a:solidFill>
          </a:endParaRPr>
        </a:p>
      </dsp:txBody>
      <dsp:txXfrm>
        <a:off x="683156" y="919211"/>
        <a:ext cx="1279662" cy="1361976"/>
      </dsp:txXfrm>
    </dsp:sp>
    <dsp:sp modelId="{8443A479-E4AE-4CA7-A40A-66190F2C118A}">
      <dsp:nvSpPr>
        <dsp:cNvPr id="0" name=""/>
        <dsp:cNvSpPr/>
      </dsp:nvSpPr>
      <dsp:spPr>
        <a:xfrm>
          <a:off x="2379643" y="957758"/>
          <a:ext cx="2641638" cy="1284882"/>
        </a:xfrm>
        <a:prstGeom prst="chevron">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6">
                  <a:lumMod val="75000"/>
                </a:schemeClr>
              </a:solidFill>
            </a:rPr>
            <a:t>All MS use at least                     1 dose of IPV</a:t>
          </a:r>
        </a:p>
      </dsp:txBody>
      <dsp:txXfrm>
        <a:off x="3022084" y="957758"/>
        <a:ext cx="1356756" cy="1284882"/>
      </dsp:txXfrm>
    </dsp:sp>
    <dsp:sp modelId="{3C9B67D3-DDB5-4F2E-BB1D-6A62C53EDD81}">
      <dsp:nvSpPr>
        <dsp:cNvPr id="0" name=""/>
        <dsp:cNvSpPr/>
      </dsp:nvSpPr>
      <dsp:spPr>
        <a:xfrm>
          <a:off x="4757118" y="957758"/>
          <a:ext cx="2641638" cy="1284882"/>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accent6">
                <a:lumMod val="60000"/>
                <a:lumOff val="40000"/>
              </a:schemeClr>
            </a:solidFill>
          </a:endParaRPr>
        </a:p>
        <a:p>
          <a:pPr marL="0" lvl="0" indent="0" algn="ctr" defTabSz="533400">
            <a:lnSpc>
              <a:spcPct val="90000"/>
            </a:lnSpc>
            <a:spcBef>
              <a:spcPct val="0"/>
            </a:spcBef>
            <a:spcAft>
              <a:spcPct val="35000"/>
            </a:spcAft>
            <a:buNone/>
          </a:pPr>
          <a:endParaRPr lang="en-US" sz="1200" b="1" kern="1200">
            <a:solidFill>
              <a:schemeClr val="accent6">
                <a:lumMod val="60000"/>
                <a:lumOff val="40000"/>
              </a:schemeClr>
            </a:solidFill>
          </a:endParaRPr>
        </a:p>
        <a:p>
          <a:pPr marL="0" lvl="0" indent="0" algn="ctr" defTabSz="533400">
            <a:lnSpc>
              <a:spcPct val="90000"/>
            </a:lnSpc>
            <a:spcBef>
              <a:spcPct val="0"/>
            </a:spcBef>
            <a:spcAft>
              <a:spcPct val="35000"/>
            </a:spcAft>
            <a:buNone/>
          </a:pPr>
          <a:r>
            <a:rPr lang="en-US" sz="1200" b="1" kern="1200">
              <a:solidFill>
                <a:schemeClr val="accent6">
                  <a:lumMod val="60000"/>
                  <a:lumOff val="40000"/>
                </a:schemeClr>
              </a:solidFill>
            </a:rPr>
            <a:t>95 use 2+ doses of IPV</a:t>
          </a:r>
        </a:p>
        <a:p>
          <a:pPr marL="0" lvl="0" indent="0" algn="ctr" defTabSz="533400">
            <a:lnSpc>
              <a:spcPct val="90000"/>
            </a:lnSpc>
            <a:spcBef>
              <a:spcPct val="0"/>
            </a:spcBef>
            <a:spcAft>
              <a:spcPct val="35000"/>
            </a:spcAft>
            <a:buNone/>
          </a:pPr>
          <a:endParaRPr lang="en-US" sz="1200" b="1" kern="1200">
            <a:solidFill>
              <a:schemeClr val="accent6">
                <a:lumMod val="60000"/>
                <a:lumOff val="40000"/>
              </a:schemeClr>
            </a:solidFill>
          </a:endParaRPr>
        </a:p>
        <a:p>
          <a:pPr marL="0" lvl="0" indent="0" algn="ctr" defTabSz="533400">
            <a:lnSpc>
              <a:spcPct val="90000"/>
            </a:lnSpc>
            <a:spcBef>
              <a:spcPct val="0"/>
            </a:spcBef>
            <a:spcAft>
              <a:spcPct val="35000"/>
            </a:spcAft>
            <a:buNone/>
          </a:pPr>
          <a:endParaRPr lang="en-US" sz="1200" b="1" kern="1200">
            <a:solidFill>
              <a:schemeClr val="accent6">
                <a:lumMod val="60000"/>
                <a:lumOff val="40000"/>
              </a:schemeClr>
            </a:solidFill>
          </a:endParaRPr>
        </a:p>
        <a:p>
          <a:pPr marL="0" lvl="0" indent="0" algn="ctr" defTabSz="533400">
            <a:lnSpc>
              <a:spcPct val="90000"/>
            </a:lnSpc>
            <a:spcBef>
              <a:spcPct val="0"/>
            </a:spcBef>
            <a:spcAft>
              <a:spcPct val="35000"/>
            </a:spcAft>
            <a:buNone/>
          </a:pPr>
          <a:r>
            <a:rPr lang="en-US" sz="1200" b="1" kern="1200">
              <a:solidFill>
                <a:schemeClr val="accent2">
                  <a:lumMod val="60000"/>
                  <a:lumOff val="40000"/>
                </a:schemeClr>
              </a:solidFill>
            </a:rPr>
            <a:t>99 MS use 1 dose (only) of IPV</a:t>
          </a:r>
        </a:p>
        <a:p>
          <a:pPr marL="0" lvl="0" indent="0" algn="ctr" defTabSz="533400">
            <a:lnSpc>
              <a:spcPct val="90000"/>
            </a:lnSpc>
            <a:spcBef>
              <a:spcPct val="0"/>
            </a:spcBef>
            <a:spcAft>
              <a:spcPct val="35000"/>
            </a:spcAft>
            <a:buNone/>
          </a:pPr>
          <a:endParaRPr lang="en-US" sz="1200" b="1" kern="1200">
            <a:solidFill>
              <a:schemeClr val="accent2">
                <a:lumMod val="60000"/>
                <a:lumOff val="40000"/>
              </a:schemeClr>
            </a:solidFill>
          </a:endParaRPr>
        </a:p>
        <a:p>
          <a:pPr marL="0" lvl="0" indent="0" algn="ctr" defTabSz="533400">
            <a:lnSpc>
              <a:spcPct val="90000"/>
            </a:lnSpc>
            <a:spcBef>
              <a:spcPct val="0"/>
            </a:spcBef>
            <a:spcAft>
              <a:spcPct val="35000"/>
            </a:spcAft>
            <a:buNone/>
          </a:pPr>
          <a:endParaRPr lang="en-US" sz="1200" b="1" kern="1200">
            <a:solidFill>
              <a:schemeClr val="accent2">
                <a:lumMod val="60000"/>
                <a:lumOff val="40000"/>
              </a:schemeClr>
            </a:solidFill>
          </a:endParaRPr>
        </a:p>
      </dsp:txBody>
      <dsp:txXfrm>
        <a:off x="5399559" y="957758"/>
        <a:ext cx="1356756" cy="12848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9749D-C2C1-4830-A076-238AD9718FD9}" type="datetimeFigureOut">
              <a:rPr lang="en-US" smtClean="0"/>
              <a:t>26-Oct-23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B0CD9-066D-4E7C-BFAA-799DE6937536}" type="slidenum">
              <a:rPr lang="en-US" smtClean="0"/>
              <a:t>‹#›</a:t>
            </a:fld>
            <a:endParaRPr lang="en-US"/>
          </a:p>
        </p:txBody>
      </p:sp>
    </p:spTree>
    <p:extLst>
      <p:ext uri="{BB962C8B-B14F-4D97-AF65-F5344CB8AC3E}">
        <p14:creationId xmlns:p14="http://schemas.microsoft.com/office/powerpoint/2010/main" val="48081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89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F508F-CD7C-0A47-B436-ACA336D48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30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09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58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96.1% through Q2/2023</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AAA1C1-A5B4-4D83-84FB-C76A9E8D6D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75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59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6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9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3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0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9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02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DBA1-2202-9A46-AFDA-A2921DCE2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78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59"/>
          <p:cNvSpPr txBox="1">
            <a:spLocks noGrp="1"/>
          </p:cNvSpPr>
          <p:nvPr>
            <p:ph type="sldNum" idx="12"/>
          </p:nvPr>
        </p:nvSpPr>
        <p:spPr>
          <a:xfrm>
            <a:off x="0" y="6604000"/>
            <a:ext cx="2370016" cy="25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916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38B8-0B48-E54F-154E-0F16BD4C3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CCC96-D969-6EFC-64D7-EF8A230C25CE}"/>
              </a:ext>
            </a:extLst>
          </p:cNvPr>
          <p:cNvSpPr>
            <a:spLocks noGrp="1"/>
          </p:cNvSpPr>
          <p:nvPr>
            <p:ph sz="half" idx="1"/>
          </p:nvPr>
        </p:nvSpPr>
        <p:spPr>
          <a:xfrm>
            <a:off x="838200" y="1338146"/>
            <a:ext cx="5181600" cy="4838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7BF8D4-CE85-E27D-8471-118C14E2A1E5}"/>
              </a:ext>
            </a:extLst>
          </p:cNvPr>
          <p:cNvSpPr>
            <a:spLocks noGrp="1"/>
          </p:cNvSpPr>
          <p:nvPr>
            <p:ph sz="half" idx="2"/>
          </p:nvPr>
        </p:nvSpPr>
        <p:spPr>
          <a:xfrm>
            <a:off x="6172200" y="1338146"/>
            <a:ext cx="5181600" cy="4838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4775A29-BA3E-69FA-823D-9194B095D11B}"/>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21191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CB6A3D-8779-1444-5414-4DAB81DFC461}"/>
              </a:ext>
            </a:extLst>
          </p:cNvPr>
          <p:cNvSpPr>
            <a:spLocks noGrp="1"/>
          </p:cNvSpPr>
          <p:nvPr>
            <p:ph type="body" idx="1"/>
          </p:nvPr>
        </p:nvSpPr>
        <p:spPr>
          <a:xfrm>
            <a:off x="839788" y="1315843"/>
            <a:ext cx="5157787" cy="776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15112-50F4-6A35-F59B-A915D8F6CFF9}"/>
              </a:ext>
            </a:extLst>
          </p:cNvPr>
          <p:cNvSpPr>
            <a:spLocks noGrp="1"/>
          </p:cNvSpPr>
          <p:nvPr>
            <p:ph sz="half" idx="2"/>
          </p:nvPr>
        </p:nvSpPr>
        <p:spPr>
          <a:xfrm>
            <a:off x="839788" y="2092481"/>
            <a:ext cx="5157787" cy="4097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3604A-306D-28B1-3191-7F89B18A81FB}"/>
              </a:ext>
            </a:extLst>
          </p:cNvPr>
          <p:cNvSpPr>
            <a:spLocks noGrp="1"/>
          </p:cNvSpPr>
          <p:nvPr>
            <p:ph type="body" sz="quarter" idx="3"/>
          </p:nvPr>
        </p:nvSpPr>
        <p:spPr>
          <a:xfrm>
            <a:off x="6172200" y="1315843"/>
            <a:ext cx="5183188" cy="776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C1DC6-B224-E663-CBE7-F7F9F2340D90}"/>
              </a:ext>
            </a:extLst>
          </p:cNvPr>
          <p:cNvSpPr>
            <a:spLocks noGrp="1"/>
          </p:cNvSpPr>
          <p:nvPr>
            <p:ph sz="quarter" idx="4"/>
          </p:nvPr>
        </p:nvSpPr>
        <p:spPr>
          <a:xfrm>
            <a:off x="6172200" y="2092481"/>
            <a:ext cx="5183188" cy="4097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56CAD2-256C-BDB5-2CB8-9521B5F3DE87}"/>
              </a:ext>
            </a:extLst>
          </p:cNvPr>
          <p:cNvSpPr>
            <a:spLocks noGrp="1"/>
          </p:cNvSpPr>
          <p:nvPr>
            <p:ph type="sldNum" sz="quarter" idx="12"/>
          </p:nvPr>
        </p:nvSpPr>
        <p:spPr/>
        <p:txBody>
          <a:bodyPr/>
          <a:lstStyle/>
          <a:p>
            <a:fld id="{D0DBDE8A-B899-D846-AA21-92CB1B024ADC}" type="slidenum">
              <a:rPr lang="en-US" smtClean="0"/>
              <a:t>‹#›</a:t>
            </a:fld>
            <a:endParaRPr lang="en-US"/>
          </a:p>
        </p:txBody>
      </p:sp>
      <p:sp>
        <p:nvSpPr>
          <p:cNvPr id="7" name="Title 1">
            <a:extLst>
              <a:ext uri="{FF2B5EF4-FFF2-40B4-BE49-F238E27FC236}">
                <a16:creationId xmlns:a16="http://schemas.microsoft.com/office/drawing/2014/main" id="{C36A1FCA-9EF0-E898-F6C0-F29E423CDF46}"/>
              </a:ext>
            </a:extLst>
          </p:cNvPr>
          <p:cNvSpPr>
            <a:spLocks noGrp="1"/>
          </p:cNvSpPr>
          <p:nvPr>
            <p:ph type="title"/>
          </p:nvPr>
        </p:nvSpPr>
        <p:spPr>
          <a:xfrm>
            <a:off x="838200" y="526694"/>
            <a:ext cx="9944405" cy="617894"/>
          </a:xfrm>
        </p:spPr>
        <p:txBody>
          <a:bodyPr/>
          <a:lstStyle/>
          <a:p>
            <a:r>
              <a:rPr lang="en-US"/>
              <a:t>Click to edit Master title style</a:t>
            </a:r>
          </a:p>
        </p:txBody>
      </p:sp>
    </p:spTree>
    <p:extLst>
      <p:ext uri="{BB962C8B-B14F-4D97-AF65-F5344CB8AC3E}">
        <p14:creationId xmlns:p14="http://schemas.microsoft.com/office/powerpoint/2010/main" val="342325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4093-D13D-BA38-D14D-60BEF0D0706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E965D0-8B93-3AF2-0B0F-7E335065B451}"/>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266384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6C13DC-1F07-D87E-5F30-8907907C4854}"/>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326831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690A-3984-86D9-1210-F41309E38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B5F74-9B4F-BC5F-E150-84A1303A9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3CB1C5-00B9-22D0-9CCB-1594CA01B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E3F587A-DE04-DC34-C5DB-8775654AD68F}"/>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1397501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DE25-42E3-8497-4FE5-545BB5E4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1C426-4DF1-0E5C-BA40-07BA8302E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2354C2-FE43-5974-D480-CC3C16C13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1273504-B313-30EC-C4C2-6E6CDBA3A3AB}"/>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101833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718735"/>
            <a:ext cx="11106151" cy="4519084"/>
          </a:xfrm>
        </p:spPr>
        <p:txBody>
          <a:bodyPr/>
          <a:lstStyle>
            <a:lvl1pPr>
              <a:spcBef>
                <a:spcPts val="800"/>
              </a:spcBef>
              <a:spcAft>
                <a:spcPts val="0"/>
              </a:spcAft>
              <a:defRPr sz="1867" b="0" baseline="0"/>
            </a:lvl1pPr>
            <a:lvl2pPr marL="228589" indent="-228589">
              <a:spcBef>
                <a:spcPts val="800"/>
              </a:spcBef>
              <a:spcAft>
                <a:spcPts val="0"/>
              </a:spcAft>
              <a:buClr>
                <a:schemeClr val="accent3">
                  <a:lumMod val="75000"/>
                </a:schemeClr>
              </a:buClr>
              <a:buFont typeface="Wingdings" panose="05000000000000000000" pitchFamily="2" charset="2"/>
              <a:buChar char="§"/>
              <a:defRPr sz="1733"/>
            </a:lvl2pPr>
            <a:lvl3pPr marL="457178" indent="-228589">
              <a:spcBef>
                <a:spcPts val="800"/>
              </a:spcBef>
              <a:spcAft>
                <a:spcPts val="0"/>
              </a:spcAft>
              <a:buClr>
                <a:srgbClr val="3086AB"/>
              </a:buClr>
              <a:buFont typeface="Arial" panose="020B0604020202020204" pitchFamily="34" charset="0"/>
              <a:buChar char="•"/>
              <a:tabLst/>
              <a:defRPr baseline="0"/>
            </a:lvl3pPr>
            <a:lvl4pPr marL="687883" indent="-230706">
              <a:spcBef>
                <a:spcPts val="800"/>
              </a:spcBef>
              <a:spcAft>
                <a:spcPts val="0"/>
              </a:spcAft>
              <a:buFont typeface="Arial" panose="020B0604020202020204" pitchFamily="34" charset="0"/>
              <a:buChar char="-"/>
              <a:tabLst/>
              <a:defRPr baseline="0"/>
            </a:lvl4pPr>
            <a:lvl5pPr marL="916472" indent="-228589">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32107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0A946D-7236-FB89-DDC3-5DEDC653BA1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8517" y="1"/>
            <a:ext cx="4263482" cy="2771264"/>
          </a:xfrm>
          <a:prstGeom prst="rect">
            <a:avLst/>
          </a:prstGeom>
        </p:spPr>
      </p:pic>
      <p:sp>
        <p:nvSpPr>
          <p:cNvPr id="6" name="Rectangle 5">
            <a:extLst>
              <a:ext uri="{FF2B5EF4-FFF2-40B4-BE49-F238E27FC236}">
                <a16:creationId xmlns:a16="http://schemas.microsoft.com/office/drawing/2014/main" id="{4B272AA1-E78E-A759-74C0-B642F3D3B0C2}"/>
              </a:ext>
            </a:extLst>
          </p:cNvPr>
          <p:cNvSpPr/>
          <p:nvPr userDrawn="1"/>
        </p:nvSpPr>
        <p:spPr>
          <a:xfrm>
            <a:off x="2386361" y="3127918"/>
            <a:ext cx="9805640" cy="1224929"/>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1CE8D3-A910-DDA5-2BE8-89EBDA219750}"/>
              </a:ext>
            </a:extLst>
          </p:cNvPr>
          <p:cNvSpPr/>
          <p:nvPr userDrawn="1"/>
        </p:nvSpPr>
        <p:spPr>
          <a:xfrm>
            <a:off x="0" y="3127918"/>
            <a:ext cx="2284142" cy="1224929"/>
          </a:xfrm>
          <a:prstGeom prst="rect">
            <a:avLst/>
          </a:prstGeom>
          <a:solidFill>
            <a:srgbClr val="F99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3AA2BCD-94A1-D8E5-CEBA-C85B7789842E}"/>
              </a:ext>
            </a:extLst>
          </p:cNvPr>
          <p:cNvPicPr>
            <a:picLocks noChangeAspect="1"/>
          </p:cNvPicPr>
          <p:nvPr userDrawn="1"/>
        </p:nvPicPr>
        <p:blipFill>
          <a:blip r:embed="rId3"/>
          <a:stretch>
            <a:fillRect/>
          </a:stretch>
        </p:blipFill>
        <p:spPr>
          <a:xfrm>
            <a:off x="2552700" y="5197392"/>
            <a:ext cx="7086600" cy="1054100"/>
          </a:xfrm>
          <a:prstGeom prst="rect">
            <a:avLst/>
          </a:prstGeom>
        </p:spPr>
      </p:pic>
      <p:sp>
        <p:nvSpPr>
          <p:cNvPr id="11" name="Title 1">
            <a:extLst>
              <a:ext uri="{FF2B5EF4-FFF2-40B4-BE49-F238E27FC236}">
                <a16:creationId xmlns:a16="http://schemas.microsoft.com/office/drawing/2014/main" id="{D146CA04-2EC2-C126-D55C-8272649DD0B7}"/>
              </a:ext>
            </a:extLst>
          </p:cNvPr>
          <p:cNvSpPr>
            <a:spLocks noGrp="1"/>
          </p:cNvSpPr>
          <p:nvPr>
            <p:ph type="ctrTitle"/>
          </p:nvPr>
        </p:nvSpPr>
        <p:spPr>
          <a:xfrm>
            <a:off x="2386360" y="3125294"/>
            <a:ext cx="9712713" cy="844544"/>
          </a:xfrm>
        </p:spPr>
        <p:txBody>
          <a:bodyPr anchor="ctr">
            <a:normAutofit/>
          </a:bodyPr>
          <a:lstStyle>
            <a:lvl1pPr algn="l">
              <a:defRPr sz="36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48587D05-08E8-C34A-7749-3D8625A35781}"/>
              </a:ext>
            </a:extLst>
          </p:cNvPr>
          <p:cNvSpPr>
            <a:spLocks noGrp="1"/>
          </p:cNvSpPr>
          <p:nvPr>
            <p:ph type="subTitle" idx="1"/>
          </p:nvPr>
        </p:nvSpPr>
        <p:spPr>
          <a:xfrm>
            <a:off x="2386360" y="3969838"/>
            <a:ext cx="9712713" cy="383009"/>
          </a:xfrm>
        </p:spPr>
        <p:txBody>
          <a:bodyPr anchor="ctr">
            <a:normAutofit/>
          </a:bodyPr>
          <a:lstStyle>
            <a:lvl1pPr marL="0" indent="0" algn="l">
              <a:buNone/>
              <a:defRPr sz="2000">
                <a:solidFill>
                  <a:schemeClr val="bg1"/>
                </a:solidFill>
                <a:latin typeface="DIN Alternate" panose="020B0500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838CF60D-C2B0-25C3-3F78-902BCD85D3A2}"/>
              </a:ext>
            </a:extLst>
          </p:cNvPr>
          <p:cNvSpPr>
            <a:spLocks noGrp="1"/>
          </p:cNvSpPr>
          <p:nvPr>
            <p:ph type="sldNum" sz="quarter" idx="10"/>
          </p:nvPr>
        </p:nvSpPr>
        <p:spPr/>
        <p:txBody>
          <a:bodyPr/>
          <a:lstStyle/>
          <a:p>
            <a:fld id="{D0DBDE8A-B899-D846-AA21-92CB1B024ADC}" type="slidenum">
              <a:rPr lang="en-US" smtClean="0"/>
              <a:pPr/>
              <a:t>‹#›</a:t>
            </a:fld>
            <a:endParaRPr lang="en-US"/>
          </a:p>
        </p:txBody>
      </p:sp>
    </p:spTree>
    <p:extLst>
      <p:ext uri="{BB962C8B-B14F-4D97-AF65-F5344CB8AC3E}">
        <p14:creationId xmlns:p14="http://schemas.microsoft.com/office/powerpoint/2010/main" val="422165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A0EE-5923-B5EB-6044-922F2AFDE5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B88EA-2298-7441-5F52-02AF21B76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2E6DAE-38E1-8462-95C0-8ABBE54FB692}"/>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579978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D5AE-8498-8289-0B7A-9CDB67CC1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B8264-BB2D-6EAB-E1F3-14D31F901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A7BCA56-725B-FBFB-4F1A-2D46E25D9033}"/>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281229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3 Width Head + Copy w/ 2/3 Visual">
  <p:cSld name="1/3 Width Head + Copy w/ 2/3 Visual">
    <p:spTree>
      <p:nvGrpSpPr>
        <p:cNvPr id="1" name="Shape 28"/>
        <p:cNvGrpSpPr/>
        <p:nvPr/>
      </p:nvGrpSpPr>
      <p:grpSpPr>
        <a:xfrm>
          <a:off x="0" y="0"/>
          <a:ext cx="0" cy="0"/>
          <a:chOff x="0" y="0"/>
          <a:chExt cx="0" cy="0"/>
        </a:xfrm>
      </p:grpSpPr>
      <p:sp>
        <p:nvSpPr>
          <p:cNvPr id="29" name="Google Shape;29;p63"/>
          <p:cNvSpPr txBox="1">
            <a:spLocks noGrp="1"/>
          </p:cNvSpPr>
          <p:nvPr>
            <p:ph type="body" idx="1"/>
          </p:nvPr>
        </p:nvSpPr>
        <p:spPr>
          <a:xfrm>
            <a:off x="486833" y="1718735"/>
            <a:ext cx="4226984" cy="4519085"/>
          </a:xfrm>
          <a:prstGeom prst="rect">
            <a:avLst/>
          </a:prstGeom>
          <a:noFill/>
          <a:ln>
            <a:noFill/>
          </a:ln>
        </p:spPr>
        <p:txBody>
          <a:bodyPr spcFirstLastPara="1" wrap="square" lIns="91425" tIns="45700" rIns="91425" bIns="45700" anchor="t" anchorCtr="0">
            <a:noAutofit/>
          </a:bodyPr>
          <a:lstStyle>
            <a:lvl1pPr marL="457200" marR="0" lvl="0" indent="-317500" algn="l" rtl="0">
              <a:lnSpc>
                <a:spcPct val="100000"/>
              </a:lnSpc>
              <a:spcBef>
                <a:spcPts val="600"/>
              </a:spcBef>
              <a:spcAft>
                <a:spcPts val="0"/>
              </a:spcAft>
              <a:buClr>
                <a:srgbClr val="2F85AA"/>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1150" algn="l" rtl="0">
              <a:lnSpc>
                <a:spcPct val="100000"/>
              </a:lnSpc>
              <a:spcBef>
                <a:spcPts val="6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600"/>
              </a:spcBef>
              <a:spcAft>
                <a:spcPts val="0"/>
              </a:spcAft>
              <a:buClr>
                <a:srgbClr val="3086AB"/>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63"/>
          <p:cNvSpPr/>
          <p:nvPr/>
        </p:nvSpPr>
        <p:spPr>
          <a:xfrm>
            <a:off x="0" y="669311"/>
            <a:ext cx="268224" cy="26843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31" name="Google Shape;31;p6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2" name="Google Shape;32;p63"/>
          <p:cNvSpPr txBox="1">
            <a:spLocks noGrp="1"/>
          </p:cNvSpPr>
          <p:nvPr>
            <p:ph type="sldNum" idx="12"/>
          </p:nvPr>
        </p:nvSpPr>
        <p:spPr>
          <a:xfrm>
            <a:off x="0" y="6604000"/>
            <a:ext cx="2370016" cy="25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3" name="Google Shape;33;p63"/>
          <p:cNvSpPr txBox="1">
            <a:spLocks noGrp="1"/>
          </p:cNvSpPr>
          <p:nvPr>
            <p:ph type="title"/>
          </p:nvPr>
        </p:nvSpPr>
        <p:spPr>
          <a:xfrm>
            <a:off x="486833" y="646177"/>
            <a:ext cx="4226984" cy="86219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4" name="Google Shape;34;p63"/>
          <p:cNvSpPr txBox="1">
            <a:spLocks noGrp="1"/>
          </p:cNvSpPr>
          <p:nvPr>
            <p:ph type="body" idx="2"/>
          </p:nvPr>
        </p:nvSpPr>
        <p:spPr>
          <a:xfrm>
            <a:off x="4874684" y="651935"/>
            <a:ext cx="6718301" cy="558588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28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BDA1-A4AA-7742-BA69-525F3B29AA2E}"/>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1B1474FA-FCF3-8F33-9D33-19A879B7B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5D4E4D1-F8E8-C162-94E0-3C8D56422640}"/>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1395729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38B8-0B48-E54F-154E-0F16BD4C3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CCC96-D969-6EFC-64D7-EF8A230C25CE}"/>
              </a:ext>
            </a:extLst>
          </p:cNvPr>
          <p:cNvSpPr>
            <a:spLocks noGrp="1"/>
          </p:cNvSpPr>
          <p:nvPr>
            <p:ph sz="half" idx="1"/>
          </p:nvPr>
        </p:nvSpPr>
        <p:spPr>
          <a:xfrm>
            <a:off x="838200" y="1338146"/>
            <a:ext cx="5181600" cy="4838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7BF8D4-CE85-E27D-8471-118C14E2A1E5}"/>
              </a:ext>
            </a:extLst>
          </p:cNvPr>
          <p:cNvSpPr>
            <a:spLocks noGrp="1"/>
          </p:cNvSpPr>
          <p:nvPr>
            <p:ph sz="half" idx="2"/>
          </p:nvPr>
        </p:nvSpPr>
        <p:spPr>
          <a:xfrm>
            <a:off x="6172200" y="1338146"/>
            <a:ext cx="5181600" cy="4838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4775A29-BA3E-69FA-823D-9194B095D11B}"/>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4038470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CB6A3D-8779-1444-5414-4DAB81DFC461}"/>
              </a:ext>
            </a:extLst>
          </p:cNvPr>
          <p:cNvSpPr>
            <a:spLocks noGrp="1"/>
          </p:cNvSpPr>
          <p:nvPr>
            <p:ph type="body" idx="1"/>
          </p:nvPr>
        </p:nvSpPr>
        <p:spPr>
          <a:xfrm>
            <a:off x="839788" y="1315843"/>
            <a:ext cx="5157787" cy="776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15112-50F4-6A35-F59B-A915D8F6CFF9}"/>
              </a:ext>
            </a:extLst>
          </p:cNvPr>
          <p:cNvSpPr>
            <a:spLocks noGrp="1"/>
          </p:cNvSpPr>
          <p:nvPr>
            <p:ph sz="half" idx="2"/>
          </p:nvPr>
        </p:nvSpPr>
        <p:spPr>
          <a:xfrm>
            <a:off x="839788" y="2092481"/>
            <a:ext cx="5157787" cy="4097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3604A-306D-28B1-3191-7F89B18A81FB}"/>
              </a:ext>
            </a:extLst>
          </p:cNvPr>
          <p:cNvSpPr>
            <a:spLocks noGrp="1"/>
          </p:cNvSpPr>
          <p:nvPr>
            <p:ph type="body" sz="quarter" idx="3"/>
          </p:nvPr>
        </p:nvSpPr>
        <p:spPr>
          <a:xfrm>
            <a:off x="6172200" y="1315843"/>
            <a:ext cx="5183188" cy="776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C1DC6-B224-E663-CBE7-F7F9F2340D90}"/>
              </a:ext>
            </a:extLst>
          </p:cNvPr>
          <p:cNvSpPr>
            <a:spLocks noGrp="1"/>
          </p:cNvSpPr>
          <p:nvPr>
            <p:ph sz="quarter" idx="4"/>
          </p:nvPr>
        </p:nvSpPr>
        <p:spPr>
          <a:xfrm>
            <a:off x="6172200" y="2092481"/>
            <a:ext cx="5183188" cy="4097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56CAD2-256C-BDB5-2CB8-9521B5F3DE87}"/>
              </a:ext>
            </a:extLst>
          </p:cNvPr>
          <p:cNvSpPr>
            <a:spLocks noGrp="1"/>
          </p:cNvSpPr>
          <p:nvPr>
            <p:ph type="sldNum" sz="quarter" idx="12"/>
          </p:nvPr>
        </p:nvSpPr>
        <p:spPr/>
        <p:txBody>
          <a:bodyPr/>
          <a:lstStyle/>
          <a:p>
            <a:fld id="{D0DBDE8A-B899-D846-AA21-92CB1B024ADC}" type="slidenum">
              <a:rPr lang="en-US" smtClean="0"/>
              <a:t>‹#›</a:t>
            </a:fld>
            <a:endParaRPr lang="en-US"/>
          </a:p>
        </p:txBody>
      </p:sp>
      <p:sp>
        <p:nvSpPr>
          <p:cNvPr id="7" name="Title 1">
            <a:extLst>
              <a:ext uri="{FF2B5EF4-FFF2-40B4-BE49-F238E27FC236}">
                <a16:creationId xmlns:a16="http://schemas.microsoft.com/office/drawing/2014/main" id="{C36A1FCA-9EF0-E898-F6C0-F29E423CDF46}"/>
              </a:ext>
            </a:extLst>
          </p:cNvPr>
          <p:cNvSpPr>
            <a:spLocks noGrp="1"/>
          </p:cNvSpPr>
          <p:nvPr>
            <p:ph type="title"/>
          </p:nvPr>
        </p:nvSpPr>
        <p:spPr>
          <a:xfrm>
            <a:off x="838200" y="526694"/>
            <a:ext cx="9944405" cy="617894"/>
          </a:xfrm>
        </p:spPr>
        <p:txBody>
          <a:bodyPr/>
          <a:lstStyle/>
          <a:p>
            <a:r>
              <a:rPr lang="en-US"/>
              <a:t>Click to edit Master title style</a:t>
            </a:r>
          </a:p>
        </p:txBody>
      </p:sp>
    </p:spTree>
    <p:extLst>
      <p:ext uri="{BB962C8B-B14F-4D97-AF65-F5344CB8AC3E}">
        <p14:creationId xmlns:p14="http://schemas.microsoft.com/office/powerpoint/2010/main" val="68131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4093-D13D-BA38-D14D-60BEF0D0706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E965D0-8B93-3AF2-0B0F-7E335065B451}"/>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400159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6C13DC-1F07-D87E-5F30-8907907C4854}"/>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4062321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690A-3984-86D9-1210-F41309E38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B5F74-9B4F-BC5F-E150-84A1303A9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3CB1C5-00B9-22D0-9CCB-1594CA01B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E3F587A-DE04-DC34-C5DB-8775654AD68F}"/>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1421027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DE25-42E3-8497-4FE5-545BB5E4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1C426-4DF1-0E5C-BA40-07BA8302E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2354C2-FE43-5974-D480-CC3C16C13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1273504-B313-30EC-C4C2-6E6CDBA3A3AB}"/>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2878817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718735"/>
            <a:ext cx="11106151" cy="4519084"/>
          </a:xfrm>
        </p:spPr>
        <p:txBody>
          <a:bodyPr/>
          <a:lstStyle>
            <a:lvl1pPr>
              <a:spcBef>
                <a:spcPts val="800"/>
              </a:spcBef>
              <a:spcAft>
                <a:spcPts val="0"/>
              </a:spcAft>
              <a:defRPr sz="1867" b="0" baseline="0"/>
            </a:lvl1pPr>
            <a:lvl2pPr marL="228589" indent="-228589">
              <a:spcBef>
                <a:spcPts val="800"/>
              </a:spcBef>
              <a:spcAft>
                <a:spcPts val="0"/>
              </a:spcAft>
              <a:buClr>
                <a:schemeClr val="accent3">
                  <a:lumMod val="75000"/>
                </a:schemeClr>
              </a:buClr>
              <a:buFont typeface="Wingdings" panose="05000000000000000000" pitchFamily="2" charset="2"/>
              <a:buChar char="§"/>
              <a:defRPr sz="1733"/>
            </a:lvl2pPr>
            <a:lvl3pPr marL="457178" indent="-228589">
              <a:spcBef>
                <a:spcPts val="800"/>
              </a:spcBef>
              <a:spcAft>
                <a:spcPts val="0"/>
              </a:spcAft>
              <a:buClr>
                <a:srgbClr val="3086AB"/>
              </a:buClr>
              <a:buFont typeface="Arial" panose="020B0604020202020204" pitchFamily="34" charset="0"/>
              <a:buChar char="•"/>
              <a:tabLst/>
              <a:defRPr baseline="0"/>
            </a:lvl3pPr>
            <a:lvl4pPr marL="687883" indent="-230706">
              <a:spcBef>
                <a:spcPts val="800"/>
              </a:spcBef>
              <a:spcAft>
                <a:spcPts val="0"/>
              </a:spcAft>
              <a:buFont typeface="Arial" panose="020B0604020202020204" pitchFamily="34" charset="0"/>
              <a:buChar char="-"/>
              <a:tabLst/>
              <a:defRPr baseline="0"/>
            </a:lvl4pPr>
            <a:lvl5pPr marL="916472" indent="-228589">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34322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6" descr="GPEI inside pages.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defTabSz="844062">
              <a:defRPr b="1"/>
            </a:lvl1pPr>
          </a:lstStyle>
          <a:p>
            <a:fld id="{8A5DEE5B-CA4F-486D-A403-B2C7C42F572B}" type="slidenum">
              <a:rPr lang="en-US" altLang="en-US"/>
              <a:pPr/>
              <a:t>‹#›</a:t>
            </a:fld>
            <a:endParaRPr lang="en-US" altLang="en-US"/>
          </a:p>
        </p:txBody>
      </p:sp>
      <p:sp>
        <p:nvSpPr>
          <p:cNvPr id="5" name="Title Placeholder 1"/>
          <p:cNvSpPr>
            <a:spLocks noGrp="1"/>
          </p:cNvSpPr>
          <p:nvPr>
            <p:ph type="title"/>
          </p:nvPr>
        </p:nvSpPr>
        <p:spPr>
          <a:xfrm>
            <a:off x="838207" y="365136"/>
            <a:ext cx="10515600" cy="615603"/>
          </a:xfrm>
          <a:prstGeom prst="rect">
            <a:avLst/>
          </a:prstGeom>
        </p:spPr>
        <p:txBody>
          <a:bodyPr vert="horz" lIns="91440" tIns="45720" rIns="91440" bIns="45720" rtlCol="0" anchor="t">
            <a:normAutofit/>
          </a:bodyPr>
          <a:lstStyle>
            <a:lvl1pPr>
              <a:defRPr lang="en-US" sz="2400" b="1" kern="1200" dirty="0" smtClean="0">
                <a:solidFill>
                  <a:schemeClr val="accent1"/>
                </a:solidFill>
                <a:latin typeface="+mj-lt"/>
                <a:ea typeface="+mj-ea"/>
                <a:cs typeface="+mj-cs"/>
              </a:defRPr>
            </a:lvl1pPr>
          </a:lstStyle>
          <a:p>
            <a:r>
              <a:rPr lang="en-US"/>
              <a:t>Click to edit Master title style</a:t>
            </a:r>
          </a:p>
        </p:txBody>
      </p:sp>
      <p:sp>
        <p:nvSpPr>
          <p:cNvPr id="8" name="Text Placeholder 7"/>
          <p:cNvSpPr>
            <a:spLocks noGrp="1"/>
          </p:cNvSpPr>
          <p:nvPr>
            <p:ph type="body" sz="quarter" idx="11"/>
          </p:nvPr>
        </p:nvSpPr>
        <p:spPr>
          <a:xfrm>
            <a:off x="838207" y="1341439"/>
            <a:ext cx="10515600" cy="5040312"/>
          </a:xfrm>
          <a:prstGeom prst="rect">
            <a:avLst/>
          </a:prstGeom>
        </p:spPr>
        <p:txBody>
          <a:bodyPr/>
          <a:lstStyle>
            <a:lvl2pPr>
              <a:buClr>
                <a:schemeClr val="accent1"/>
              </a:buClr>
              <a:defRPr/>
            </a:lvl2pPr>
            <a:lvl3pPr>
              <a:buClr>
                <a:schemeClr val="accent1"/>
              </a:buClr>
              <a:defRPr/>
            </a:lvl3pPr>
          </a:lstStyle>
          <a:p>
            <a:pPr lvl="0"/>
            <a:r>
              <a:rPr lang="en-US"/>
              <a:t>Click to edit Master text styles</a:t>
            </a:r>
          </a:p>
          <a:p>
            <a:pPr lvl="1"/>
            <a:r>
              <a:rPr lang="en-US"/>
              <a:t>Second level</a:t>
            </a:r>
          </a:p>
          <a:p>
            <a:pPr lvl="2"/>
            <a:r>
              <a:rPr lang="en-US"/>
              <a:t>Third level</a:t>
            </a:r>
          </a:p>
        </p:txBody>
      </p:sp>
      <p:pic>
        <p:nvPicPr>
          <p:cNvPr id="2090" name="Picture 42">
            <a:extLst>
              <a:ext uri="{FF2B5EF4-FFF2-40B4-BE49-F238E27FC236}">
                <a16:creationId xmlns:a16="http://schemas.microsoft.com/office/drawing/2014/main" id="{5CF9707F-A57E-3EAA-E458-146F382EC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444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38E7-F4CE-CE49-EC82-33DBAAC5D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099651-EB99-3DE7-46F3-ABDDAC31A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00A63B-95E8-0330-8DEE-360A7F392D3A}"/>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5" name="Footer Placeholder 4">
            <a:extLst>
              <a:ext uri="{FF2B5EF4-FFF2-40B4-BE49-F238E27FC236}">
                <a16:creationId xmlns:a16="http://schemas.microsoft.com/office/drawing/2014/main" id="{3FA6A932-6DC6-CD49-8253-2E24359F3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E0E24-EF6A-5A77-116D-C7077C8C045A}"/>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49875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321841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F2A5-B927-9EED-ABF0-0AC7D8860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F4243F-A614-AFB3-7794-F5EC22737F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BE25E-A679-857A-D60B-F1721009BCC1}"/>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5" name="Footer Placeholder 4">
            <a:extLst>
              <a:ext uri="{FF2B5EF4-FFF2-40B4-BE49-F238E27FC236}">
                <a16:creationId xmlns:a16="http://schemas.microsoft.com/office/drawing/2014/main" id="{26887095-27A4-8B77-83BE-DAB094952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5797C-F659-9B49-F05A-3698A1F34A00}"/>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891359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F30F-621D-CE23-78DB-A0E0B77044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42D75B-552F-66AB-3447-739949295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C61B0B-29A4-AB58-E2BF-67E993338472}"/>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5" name="Footer Placeholder 4">
            <a:extLst>
              <a:ext uri="{FF2B5EF4-FFF2-40B4-BE49-F238E27FC236}">
                <a16:creationId xmlns:a16="http://schemas.microsoft.com/office/drawing/2014/main" id="{E3315B9D-88D3-3F95-6ACF-F733C9D64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56B52-9532-31F4-EB76-DCEF965A46E0}"/>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2604371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A52B-7984-D66E-C15F-D12B5B9502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89577-6C42-3DA3-95E2-E9212B32A2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E55B09-16B9-3187-187C-0112E1B116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E33F2A-1675-6BAF-1797-CB1B7958C931}"/>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6" name="Footer Placeholder 5">
            <a:extLst>
              <a:ext uri="{FF2B5EF4-FFF2-40B4-BE49-F238E27FC236}">
                <a16:creationId xmlns:a16="http://schemas.microsoft.com/office/drawing/2014/main" id="{E80990CF-AD37-DA72-A359-F750A8225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8EABC-38C9-8D1F-6740-5D97AF8D9B48}"/>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796793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832D-52BA-A09B-FF57-00141AD431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56C1D4-7B20-0AD4-B312-6E0459FAB9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375651-4F5B-1C1E-D978-3C948A25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7EFF1D-926D-138D-C6F2-2754A99D5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1B7D7-7A65-575D-AF79-D8CE7DDF4E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524527-7AD5-589B-B4D9-201F95F88CF8}"/>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8" name="Footer Placeholder 7">
            <a:extLst>
              <a:ext uri="{FF2B5EF4-FFF2-40B4-BE49-F238E27FC236}">
                <a16:creationId xmlns:a16="http://schemas.microsoft.com/office/drawing/2014/main" id="{0F47FA58-3DAD-827A-8AF6-2B57EEFE8C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CED85C-5882-7283-82AF-0F769921A812}"/>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24797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4620-DBC3-FFA3-D5CD-3F6099039D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C558A2-84EA-563F-78DB-63BB19D29C7E}"/>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4" name="Footer Placeholder 3">
            <a:extLst>
              <a:ext uri="{FF2B5EF4-FFF2-40B4-BE49-F238E27FC236}">
                <a16:creationId xmlns:a16="http://schemas.microsoft.com/office/drawing/2014/main" id="{45C349B4-BE2A-2531-428F-565DF26E68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66B247-AD1D-DFC0-246E-D6B34F877738}"/>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1168513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E94EA-B0D3-5FBD-5C7C-39A4B3057488}"/>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3" name="Footer Placeholder 2">
            <a:extLst>
              <a:ext uri="{FF2B5EF4-FFF2-40B4-BE49-F238E27FC236}">
                <a16:creationId xmlns:a16="http://schemas.microsoft.com/office/drawing/2014/main" id="{2CF37142-07C2-680D-BF31-5127904D7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5FAA3F-8665-4E0F-9F52-20FD420B3BC2}"/>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8075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210A-B53F-78D6-E6FC-0697C283CF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B8EEE-7D8F-B20F-E8A1-55D848121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A6821-3585-02CC-B7B8-C189A5362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A38BC-76AD-1D37-7049-9949ED8302AE}"/>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6" name="Footer Placeholder 5">
            <a:extLst>
              <a:ext uri="{FF2B5EF4-FFF2-40B4-BE49-F238E27FC236}">
                <a16:creationId xmlns:a16="http://schemas.microsoft.com/office/drawing/2014/main" id="{981AC4FA-BC2A-A588-0728-78B6996B7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A7A57-646D-EA86-90F1-4E5917D21490}"/>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542087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ED1B-6D55-3BBC-0292-B4713D323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80C22-C825-7ED8-6D86-9800764BC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69258-0C49-6397-92C8-60080A567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DBC50-9E4B-9CDF-4CA5-FB7B5FE24F21}"/>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6" name="Footer Placeholder 5">
            <a:extLst>
              <a:ext uri="{FF2B5EF4-FFF2-40B4-BE49-F238E27FC236}">
                <a16:creationId xmlns:a16="http://schemas.microsoft.com/office/drawing/2014/main" id="{E8C3EBAF-5D95-6430-8649-DC875AC6B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F7C8B-E4BF-D220-30AD-5C3085A4D54C}"/>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1176827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CEE6-BB97-218E-7E79-365A444ABA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0D1C86-914D-0A7D-948C-5A834C7B8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C9231-A7E4-8385-58AE-8A5DD20F15A1}"/>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5" name="Footer Placeholder 4">
            <a:extLst>
              <a:ext uri="{FF2B5EF4-FFF2-40B4-BE49-F238E27FC236}">
                <a16:creationId xmlns:a16="http://schemas.microsoft.com/office/drawing/2014/main" id="{F6991C2E-B655-BC52-B5BF-10E9E081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D57B6-68E8-5465-1E73-993FFAB95381}"/>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3426838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1EA50-D91D-CCC2-0015-373BBC96B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C8B98C-D582-2EE0-DB67-CA74AE4EC4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7802A-CAE5-DC5D-7B85-9602C38E221D}"/>
              </a:ext>
            </a:extLst>
          </p:cNvPr>
          <p:cNvSpPr>
            <a:spLocks noGrp="1"/>
          </p:cNvSpPr>
          <p:nvPr>
            <p:ph type="dt" sz="half" idx="10"/>
          </p:nvPr>
        </p:nvSpPr>
        <p:spPr/>
        <p:txBody>
          <a:bodyPr/>
          <a:lstStyle/>
          <a:p>
            <a:fld id="{1FFFF7C0-0445-488C-88BE-BC5F99413BE8}" type="datetimeFigureOut">
              <a:rPr lang="en-US" smtClean="0"/>
              <a:t>26-Oct-23</a:t>
            </a:fld>
            <a:endParaRPr lang="en-US"/>
          </a:p>
        </p:txBody>
      </p:sp>
      <p:sp>
        <p:nvSpPr>
          <p:cNvPr id="5" name="Footer Placeholder 4">
            <a:extLst>
              <a:ext uri="{FF2B5EF4-FFF2-40B4-BE49-F238E27FC236}">
                <a16:creationId xmlns:a16="http://schemas.microsoft.com/office/drawing/2014/main" id="{DDD5A9F4-C788-D6C3-AEE2-4DEE78323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10F88-07B3-36CC-478C-29B1CE0F3D06}"/>
              </a:ext>
            </a:extLst>
          </p:cNvPr>
          <p:cNvSpPr>
            <a:spLocks noGrp="1"/>
          </p:cNvSpPr>
          <p:nvPr>
            <p:ph type="sldNum" sz="quarter" idx="12"/>
          </p:nvPr>
        </p:nvSpPr>
        <p:spPr/>
        <p:txBody>
          <a:bodyPr/>
          <a:lstStyle/>
          <a:p>
            <a:fld id="{49480744-C778-4988-9619-29C1EB60FD7B}" type="slidenum">
              <a:rPr lang="en-US" smtClean="0"/>
              <a:t>‹#›</a:t>
            </a:fld>
            <a:endParaRPr lang="en-US"/>
          </a:p>
        </p:txBody>
      </p:sp>
    </p:spTree>
    <p:extLst>
      <p:ext uri="{BB962C8B-B14F-4D97-AF65-F5344CB8AC3E}">
        <p14:creationId xmlns:p14="http://schemas.microsoft.com/office/powerpoint/2010/main" val="346261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046102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0A946D-7236-FB89-DDC3-5DEDC653BA1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8517" y="1"/>
            <a:ext cx="4263482" cy="2771264"/>
          </a:xfrm>
          <a:prstGeom prst="rect">
            <a:avLst/>
          </a:prstGeom>
        </p:spPr>
      </p:pic>
      <p:sp>
        <p:nvSpPr>
          <p:cNvPr id="6" name="Rectangle 5">
            <a:extLst>
              <a:ext uri="{FF2B5EF4-FFF2-40B4-BE49-F238E27FC236}">
                <a16:creationId xmlns:a16="http://schemas.microsoft.com/office/drawing/2014/main" id="{4B272AA1-E78E-A759-74C0-B642F3D3B0C2}"/>
              </a:ext>
            </a:extLst>
          </p:cNvPr>
          <p:cNvSpPr/>
          <p:nvPr userDrawn="1"/>
        </p:nvSpPr>
        <p:spPr>
          <a:xfrm>
            <a:off x="2386361" y="3127918"/>
            <a:ext cx="9805640" cy="1224929"/>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61CE8D3-A910-DDA5-2BE8-89EBDA219750}"/>
              </a:ext>
            </a:extLst>
          </p:cNvPr>
          <p:cNvSpPr/>
          <p:nvPr userDrawn="1"/>
        </p:nvSpPr>
        <p:spPr>
          <a:xfrm>
            <a:off x="0" y="3127918"/>
            <a:ext cx="2284142" cy="1224929"/>
          </a:xfrm>
          <a:prstGeom prst="rect">
            <a:avLst/>
          </a:prstGeom>
          <a:solidFill>
            <a:srgbClr val="F99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3AA2BCD-94A1-D8E5-CEBA-C85B7789842E}"/>
              </a:ext>
            </a:extLst>
          </p:cNvPr>
          <p:cNvPicPr>
            <a:picLocks noChangeAspect="1"/>
          </p:cNvPicPr>
          <p:nvPr userDrawn="1"/>
        </p:nvPicPr>
        <p:blipFill>
          <a:blip r:embed="rId3"/>
          <a:stretch>
            <a:fillRect/>
          </a:stretch>
        </p:blipFill>
        <p:spPr>
          <a:xfrm>
            <a:off x="2552700" y="5197392"/>
            <a:ext cx="7086600" cy="1054100"/>
          </a:xfrm>
          <a:prstGeom prst="rect">
            <a:avLst/>
          </a:prstGeom>
        </p:spPr>
      </p:pic>
      <p:sp>
        <p:nvSpPr>
          <p:cNvPr id="11" name="Title 1">
            <a:extLst>
              <a:ext uri="{FF2B5EF4-FFF2-40B4-BE49-F238E27FC236}">
                <a16:creationId xmlns:a16="http://schemas.microsoft.com/office/drawing/2014/main" id="{D146CA04-2EC2-C126-D55C-8272649DD0B7}"/>
              </a:ext>
            </a:extLst>
          </p:cNvPr>
          <p:cNvSpPr>
            <a:spLocks noGrp="1"/>
          </p:cNvSpPr>
          <p:nvPr>
            <p:ph type="ctrTitle"/>
          </p:nvPr>
        </p:nvSpPr>
        <p:spPr>
          <a:xfrm>
            <a:off x="2386360" y="3125294"/>
            <a:ext cx="9712713" cy="844544"/>
          </a:xfrm>
        </p:spPr>
        <p:txBody>
          <a:bodyPr anchor="ctr">
            <a:normAutofit/>
          </a:bodyPr>
          <a:lstStyle>
            <a:lvl1pPr algn="l">
              <a:defRPr sz="36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48587D05-08E8-C34A-7749-3D8625A35781}"/>
              </a:ext>
            </a:extLst>
          </p:cNvPr>
          <p:cNvSpPr>
            <a:spLocks noGrp="1"/>
          </p:cNvSpPr>
          <p:nvPr>
            <p:ph type="subTitle" idx="1"/>
          </p:nvPr>
        </p:nvSpPr>
        <p:spPr>
          <a:xfrm>
            <a:off x="2386360" y="3969838"/>
            <a:ext cx="9712713" cy="383009"/>
          </a:xfrm>
        </p:spPr>
        <p:txBody>
          <a:bodyPr anchor="ctr">
            <a:normAutofit/>
          </a:bodyPr>
          <a:lstStyle>
            <a:lvl1pPr marL="0" indent="0" algn="l">
              <a:buNone/>
              <a:defRPr sz="2000">
                <a:solidFill>
                  <a:schemeClr val="bg1"/>
                </a:solidFill>
                <a:latin typeface="DIN Alternate" panose="020B0500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838CF60D-C2B0-25C3-3F78-902BCD85D3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867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E7B2-9548-C5EC-3EC1-0A1A02E0B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DBAD8-17AA-EBBC-5D88-F4F26112BE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2B40BC-8141-9058-495E-CD0B1DFBE181}"/>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5" name="Footer Placeholder 4">
            <a:extLst>
              <a:ext uri="{FF2B5EF4-FFF2-40B4-BE49-F238E27FC236}">
                <a16:creationId xmlns:a16="http://schemas.microsoft.com/office/drawing/2014/main" id="{B1B9C4F7-798A-2B07-8C3E-CA77176A0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4875C-FB56-7FF1-6355-A57CB8DDBF6A}"/>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3048236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E4A8-A81D-75E2-7CDE-95C4CF095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586D6-F641-B58A-19EB-C8E1169093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25E18-9FC1-85A2-5167-8394413DBCA6}"/>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5" name="Footer Placeholder 4">
            <a:extLst>
              <a:ext uri="{FF2B5EF4-FFF2-40B4-BE49-F238E27FC236}">
                <a16:creationId xmlns:a16="http://schemas.microsoft.com/office/drawing/2014/main" id="{F1E48D26-7604-6F3A-0A10-2D762333E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07F47-9C0E-574F-E1E1-A8032981EFC7}"/>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4064802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971B-2838-675C-638E-99256863D5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D21B6A-838A-5BCF-0E6A-7450C918D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A5AC6-D851-FAB0-297E-A5BC494FA5FC}"/>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5" name="Footer Placeholder 4">
            <a:extLst>
              <a:ext uri="{FF2B5EF4-FFF2-40B4-BE49-F238E27FC236}">
                <a16:creationId xmlns:a16="http://schemas.microsoft.com/office/drawing/2014/main" id="{04B0CA82-65C4-EF7D-657E-8A5288A89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AEB8C-7E08-E320-62FE-DEB392D1BBF3}"/>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3590283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6638-0C46-C362-E7B4-1BA950BBB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6BE43-661B-5BF0-F4E7-843E31EB3E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57D4B-C58D-C1A3-A75A-CC893C0A9A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3A8AF-0BC5-6B04-A641-AE9036BDBF50}"/>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6" name="Footer Placeholder 5">
            <a:extLst>
              <a:ext uri="{FF2B5EF4-FFF2-40B4-BE49-F238E27FC236}">
                <a16:creationId xmlns:a16="http://schemas.microsoft.com/office/drawing/2014/main" id="{DC837E73-DACC-AFEE-9269-D197FDFC25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F5DE4-E459-7950-8B15-803E4819CADE}"/>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976713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1264-92F1-45E0-9A97-0B58E8CB57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24498-B759-E988-C7D3-DBB71EEFE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1721CA-2B11-CFB4-ACCE-AB2EAF849D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617E78-D33D-AF8D-6DF2-348BA7060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9CF78A-8C36-C236-4F95-77A8BE476C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DC0123-98BE-A8AD-39A1-4E8BB9F77DEE}"/>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8" name="Footer Placeholder 7">
            <a:extLst>
              <a:ext uri="{FF2B5EF4-FFF2-40B4-BE49-F238E27FC236}">
                <a16:creationId xmlns:a16="http://schemas.microsoft.com/office/drawing/2014/main" id="{FEDBA894-87F5-A885-177E-1ED8542D9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93E6F2-7583-0FBD-7E6D-3DA1DF56A731}"/>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579624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DC52-F738-FA8A-EEEE-826C85B6C5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B28B8-93F0-EB77-8EFA-258DC4AD2A74}"/>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4" name="Footer Placeholder 3">
            <a:extLst>
              <a:ext uri="{FF2B5EF4-FFF2-40B4-BE49-F238E27FC236}">
                <a16:creationId xmlns:a16="http://schemas.microsoft.com/office/drawing/2014/main" id="{6B640F7C-D816-A9B9-A338-F789542ACB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273404-EBAB-76AA-A941-305A928F961E}"/>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4197572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90218-5E19-CF50-22C4-10C337358F97}"/>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3" name="Footer Placeholder 2">
            <a:extLst>
              <a:ext uri="{FF2B5EF4-FFF2-40B4-BE49-F238E27FC236}">
                <a16:creationId xmlns:a16="http://schemas.microsoft.com/office/drawing/2014/main" id="{F8B9554B-A6E1-A6E2-898A-3F2C1E1307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0B124-F95D-DCAD-7CF9-6E63219F0F39}"/>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1361375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D991-85A8-09EE-50B1-A1C753789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2BFEED-7F2F-C3AD-DC03-D67A922DF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9E5E1-3CF4-E880-C4BE-21454D013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CA2235-08A3-0C5E-56A7-F0BE4B334585}"/>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6" name="Footer Placeholder 5">
            <a:extLst>
              <a:ext uri="{FF2B5EF4-FFF2-40B4-BE49-F238E27FC236}">
                <a16:creationId xmlns:a16="http://schemas.microsoft.com/office/drawing/2014/main" id="{B4409508-BDC6-BF5E-284F-ABD06BFC9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E3204-750D-A3DA-89CA-2DA3BF6FC693}"/>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2144339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AC8F-9601-4B45-A476-5D03DEDE0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D3C80C-8E5B-D502-10E7-2EA4C0BD1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5CD537-2C52-5D06-DE4D-D8CE4BB58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241F1-E6F7-AE1E-31EE-832A87671CA6}"/>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6" name="Footer Placeholder 5">
            <a:extLst>
              <a:ext uri="{FF2B5EF4-FFF2-40B4-BE49-F238E27FC236}">
                <a16:creationId xmlns:a16="http://schemas.microsoft.com/office/drawing/2014/main" id="{4541EFE6-1EAB-4300-7DEA-2E2E0705C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81028-580A-2058-AA96-EC1B655CA90B}"/>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329751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68BD67-5475-42A8-A4B4-36BD4F066A4E}"/>
              </a:ext>
            </a:extLst>
          </p:cNvPr>
          <p:cNvSpPr>
            <a:spLocks noGrp="1"/>
          </p:cNvSpPr>
          <p:nvPr>
            <p:ph type="title"/>
          </p:nvPr>
        </p:nvSpPr>
        <p:spPr>
          <a:xfrm>
            <a:off x="609600" y="36000"/>
            <a:ext cx="10972800" cy="695519"/>
          </a:xfrm>
        </p:spPr>
        <p:txBody>
          <a:bodyPr/>
          <a:lstStyle/>
          <a:p>
            <a:r>
              <a:rPr lang="en-US" dirty="0"/>
              <a:t>Click to edit Master title style</a:t>
            </a:r>
            <a:endParaRPr lang="en-FI" dirty="0"/>
          </a:p>
        </p:txBody>
      </p:sp>
    </p:spTree>
    <p:extLst>
      <p:ext uri="{BB962C8B-B14F-4D97-AF65-F5344CB8AC3E}">
        <p14:creationId xmlns:p14="http://schemas.microsoft.com/office/powerpoint/2010/main" val="1611026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4F22-463B-FFF5-D942-49B9ACB677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2D084A-14E6-2CCA-58BB-B958EE7E2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8D3FC-F9FF-A0F7-015D-42952D9BCA97}"/>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5" name="Footer Placeholder 4">
            <a:extLst>
              <a:ext uri="{FF2B5EF4-FFF2-40B4-BE49-F238E27FC236}">
                <a16:creationId xmlns:a16="http://schemas.microsoft.com/office/drawing/2014/main" id="{2BE4AB8B-3F08-378B-6441-BF5C087CD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002C7-4BE2-7799-BDFF-9B7B5BBD2322}"/>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580668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26D01-2BCD-8ED5-4E10-121BDDD386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30F7C-DD1E-7A08-CE59-1D36F505B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1FA4B-FC2F-063F-0632-94454A84FB04}"/>
              </a:ext>
            </a:extLst>
          </p:cNvPr>
          <p:cNvSpPr>
            <a:spLocks noGrp="1"/>
          </p:cNvSpPr>
          <p:nvPr>
            <p:ph type="dt" sz="half" idx="10"/>
          </p:nvPr>
        </p:nvSpPr>
        <p:spPr/>
        <p:txBody>
          <a:bodyPr/>
          <a:lstStyle/>
          <a:p>
            <a:fld id="{328549C5-C519-47A9-B977-BDCD57E6213C}" type="datetimeFigureOut">
              <a:rPr lang="en-US" smtClean="0"/>
              <a:t>26-Oct-23</a:t>
            </a:fld>
            <a:endParaRPr lang="en-US"/>
          </a:p>
        </p:txBody>
      </p:sp>
      <p:sp>
        <p:nvSpPr>
          <p:cNvPr id="5" name="Footer Placeholder 4">
            <a:extLst>
              <a:ext uri="{FF2B5EF4-FFF2-40B4-BE49-F238E27FC236}">
                <a16:creationId xmlns:a16="http://schemas.microsoft.com/office/drawing/2014/main" id="{3F4DE602-FC6A-999D-9C84-7E7BE1FBD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0D817-C5BB-1247-A4D0-897F8A54DD39}"/>
              </a:ext>
            </a:extLst>
          </p:cNvPr>
          <p:cNvSpPr>
            <a:spLocks noGrp="1"/>
          </p:cNvSpPr>
          <p:nvPr>
            <p:ph type="sldNum" sz="quarter" idx="12"/>
          </p:nvPr>
        </p:nvSpPr>
        <p:spPr/>
        <p:txBody>
          <a:bodyPr/>
          <a:lstStyle/>
          <a:p>
            <a:fld id="{2BD4686B-AA07-42CD-9634-EF7E217EA510}" type="slidenum">
              <a:rPr lang="en-US" smtClean="0"/>
              <a:t>‹#›</a:t>
            </a:fld>
            <a:endParaRPr lang="en-US"/>
          </a:p>
        </p:txBody>
      </p:sp>
    </p:spTree>
    <p:extLst>
      <p:ext uri="{BB962C8B-B14F-4D97-AF65-F5344CB8AC3E}">
        <p14:creationId xmlns:p14="http://schemas.microsoft.com/office/powerpoint/2010/main" val="4069720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aphicFrame>
        <p:nvGraphicFramePr>
          <p:cNvPr id="2" name="Object 4" hidden="1"/>
          <p:cNvGraphicFramePr>
            <a:graphicFrameLocks noChangeAspect="1"/>
          </p:cNvGraphicFramePr>
          <p:nvPr userDrawn="1">
            <p:custDataLst>
              <p:tags r:id="rId1"/>
            </p:custDataLst>
          </p:nvPr>
        </p:nvGraphicFramePr>
        <p:xfrm>
          <a:off x="1964" y="1598"/>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 y="1598"/>
                        <a:ext cx="1953"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6" descr="GPEI inside pages.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defTabSz="685800">
              <a:defRPr b="1"/>
            </a:lvl1pPr>
          </a:lstStyle>
          <a:p>
            <a:fld id="{8A5DEE5B-CA4F-486D-A403-B2C7C42F572B}" type="slidenum">
              <a:rPr lang="en-US" altLang="en-US"/>
              <a:pPr/>
              <a:t>‹#›</a:t>
            </a:fld>
            <a:endParaRPr lang="en-US" altLang="en-US"/>
          </a:p>
        </p:txBody>
      </p:sp>
      <p:sp>
        <p:nvSpPr>
          <p:cNvPr id="5" name="Title Placeholder 1"/>
          <p:cNvSpPr>
            <a:spLocks noGrp="1"/>
          </p:cNvSpPr>
          <p:nvPr>
            <p:ph type="title"/>
          </p:nvPr>
        </p:nvSpPr>
        <p:spPr>
          <a:xfrm>
            <a:off x="838207" y="365136"/>
            <a:ext cx="10515600" cy="615603"/>
          </a:xfrm>
          <a:prstGeom prst="rect">
            <a:avLst/>
          </a:prstGeom>
        </p:spPr>
        <p:txBody>
          <a:bodyPr vert="horz" lIns="91440" tIns="45720" rIns="91440" bIns="45720" rtlCol="0" anchor="t">
            <a:normAutofit/>
          </a:bodyPr>
          <a:lstStyle/>
          <a:p>
            <a:r>
              <a:rPr lang="en-US"/>
              <a:t>Click to edit Master title style</a:t>
            </a:r>
          </a:p>
        </p:txBody>
      </p:sp>
      <p:sp>
        <p:nvSpPr>
          <p:cNvPr id="8" name="Text Placeholder 7"/>
          <p:cNvSpPr>
            <a:spLocks noGrp="1"/>
          </p:cNvSpPr>
          <p:nvPr>
            <p:ph type="body" sz="quarter" idx="11"/>
          </p:nvPr>
        </p:nvSpPr>
        <p:spPr>
          <a:xfrm>
            <a:off x="838207" y="1341439"/>
            <a:ext cx="10515600" cy="5040312"/>
          </a:xfrm>
          <a:prstGeom prst="rect">
            <a:avLst/>
          </a:prstGeom>
        </p:spPr>
        <p:txBody>
          <a:bodyPr/>
          <a:lstStyle>
            <a:lvl2pPr>
              <a:buClr>
                <a:schemeClr val="accent1"/>
              </a:buClr>
              <a:defRPr/>
            </a:lvl2pPr>
            <a:lvl3pPr>
              <a:buClr>
                <a:schemeClr val="accent1"/>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334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0A946D-7236-FB89-DDC3-5DEDC653BA1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8517" y="1"/>
            <a:ext cx="4263482" cy="2771264"/>
          </a:xfrm>
          <a:prstGeom prst="rect">
            <a:avLst/>
          </a:prstGeom>
        </p:spPr>
      </p:pic>
      <p:sp>
        <p:nvSpPr>
          <p:cNvPr id="6" name="Rectangle 5">
            <a:extLst>
              <a:ext uri="{FF2B5EF4-FFF2-40B4-BE49-F238E27FC236}">
                <a16:creationId xmlns:a16="http://schemas.microsoft.com/office/drawing/2014/main" id="{4B272AA1-E78E-A759-74C0-B642F3D3B0C2}"/>
              </a:ext>
            </a:extLst>
          </p:cNvPr>
          <p:cNvSpPr/>
          <p:nvPr userDrawn="1"/>
        </p:nvSpPr>
        <p:spPr>
          <a:xfrm>
            <a:off x="2386361" y="3127918"/>
            <a:ext cx="9805640" cy="1224929"/>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1CE8D3-A910-DDA5-2BE8-89EBDA219750}"/>
              </a:ext>
            </a:extLst>
          </p:cNvPr>
          <p:cNvSpPr/>
          <p:nvPr userDrawn="1"/>
        </p:nvSpPr>
        <p:spPr>
          <a:xfrm>
            <a:off x="0" y="3127918"/>
            <a:ext cx="2284142" cy="1224929"/>
          </a:xfrm>
          <a:prstGeom prst="rect">
            <a:avLst/>
          </a:prstGeom>
          <a:solidFill>
            <a:srgbClr val="F99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3AA2BCD-94A1-D8E5-CEBA-C85B7789842E}"/>
              </a:ext>
            </a:extLst>
          </p:cNvPr>
          <p:cNvPicPr>
            <a:picLocks noChangeAspect="1"/>
          </p:cNvPicPr>
          <p:nvPr userDrawn="1"/>
        </p:nvPicPr>
        <p:blipFill>
          <a:blip r:embed="rId3"/>
          <a:stretch>
            <a:fillRect/>
          </a:stretch>
        </p:blipFill>
        <p:spPr>
          <a:xfrm>
            <a:off x="2552700" y="5197392"/>
            <a:ext cx="7086600" cy="1054100"/>
          </a:xfrm>
          <a:prstGeom prst="rect">
            <a:avLst/>
          </a:prstGeom>
        </p:spPr>
      </p:pic>
      <p:sp>
        <p:nvSpPr>
          <p:cNvPr id="11" name="Title 1">
            <a:extLst>
              <a:ext uri="{FF2B5EF4-FFF2-40B4-BE49-F238E27FC236}">
                <a16:creationId xmlns:a16="http://schemas.microsoft.com/office/drawing/2014/main" id="{D146CA04-2EC2-C126-D55C-8272649DD0B7}"/>
              </a:ext>
            </a:extLst>
          </p:cNvPr>
          <p:cNvSpPr>
            <a:spLocks noGrp="1"/>
          </p:cNvSpPr>
          <p:nvPr>
            <p:ph type="ctrTitle"/>
          </p:nvPr>
        </p:nvSpPr>
        <p:spPr>
          <a:xfrm>
            <a:off x="2386360" y="3125294"/>
            <a:ext cx="9712713" cy="844544"/>
          </a:xfrm>
        </p:spPr>
        <p:txBody>
          <a:bodyPr anchor="ctr">
            <a:normAutofit/>
          </a:bodyPr>
          <a:lstStyle>
            <a:lvl1pPr algn="l">
              <a:defRPr sz="36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48587D05-08E8-C34A-7749-3D8625A35781}"/>
              </a:ext>
            </a:extLst>
          </p:cNvPr>
          <p:cNvSpPr>
            <a:spLocks noGrp="1"/>
          </p:cNvSpPr>
          <p:nvPr>
            <p:ph type="subTitle" idx="1"/>
          </p:nvPr>
        </p:nvSpPr>
        <p:spPr>
          <a:xfrm>
            <a:off x="2386360" y="3969838"/>
            <a:ext cx="9712713" cy="383009"/>
          </a:xfrm>
        </p:spPr>
        <p:txBody>
          <a:bodyPr anchor="ctr">
            <a:normAutofit/>
          </a:bodyPr>
          <a:lstStyle>
            <a:lvl1pPr marL="0" indent="0" algn="l">
              <a:buNone/>
              <a:defRPr sz="2000">
                <a:solidFill>
                  <a:schemeClr val="bg1"/>
                </a:solidFill>
                <a:latin typeface="DIN Alternate" panose="020B0500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838CF60D-C2B0-25C3-3F78-902BCD85D3A2}"/>
              </a:ext>
            </a:extLst>
          </p:cNvPr>
          <p:cNvSpPr>
            <a:spLocks noGrp="1"/>
          </p:cNvSpPr>
          <p:nvPr>
            <p:ph type="sldNum" sz="quarter" idx="10"/>
          </p:nvPr>
        </p:nvSpPr>
        <p:spPr/>
        <p:txBody>
          <a:bodyPr/>
          <a:lstStyle/>
          <a:p>
            <a:fld id="{D0DBDE8A-B899-D846-AA21-92CB1B024ADC}" type="slidenum">
              <a:rPr lang="en-US" smtClean="0"/>
              <a:pPr/>
              <a:t>‹#›</a:t>
            </a:fld>
            <a:endParaRPr lang="en-US"/>
          </a:p>
        </p:txBody>
      </p:sp>
    </p:spTree>
    <p:extLst>
      <p:ext uri="{BB962C8B-B14F-4D97-AF65-F5344CB8AC3E}">
        <p14:creationId xmlns:p14="http://schemas.microsoft.com/office/powerpoint/2010/main" val="196126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A0EE-5923-B5EB-6044-922F2AFDE5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B88EA-2298-7441-5F52-02AF21B76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2E6DAE-38E1-8462-95C0-8ABBE54FB692}"/>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31051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D5AE-8498-8289-0B7A-9CDB67CC1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B8264-BB2D-6EAB-E1F3-14D31F901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A7BCA56-725B-FBFB-4F1A-2D46E25D9033}"/>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316354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BDA1-A4AA-7742-BA69-525F3B29AA2E}"/>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1B1474FA-FCF3-8F33-9D33-19A879B7B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5D4E4D1-F8E8-C162-94E0-3C8D56422640}"/>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1581511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8" descr="GPEI inside pages.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1" name="Google Shape;11;p58"/>
          <p:cNvSpPr txBox="1">
            <a:spLocks noGrp="1"/>
          </p:cNvSpPr>
          <p:nvPr>
            <p:ph type="sldNum" idx="12"/>
          </p:nvPr>
        </p:nvSpPr>
        <p:spPr>
          <a:xfrm>
            <a:off x="0" y="6604000"/>
            <a:ext cx="2370016" cy="25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748616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PEI inside pages.jpg">
            <a:extLst>
              <a:ext uri="{FF2B5EF4-FFF2-40B4-BE49-F238E27FC236}">
                <a16:creationId xmlns:a16="http://schemas.microsoft.com/office/drawing/2014/main" id="{79EB7853-4569-1761-0FFD-E4165398A3E2}"/>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B8C0DEC-2DB7-6E1E-C7FF-5CF6C117B5EC}"/>
              </a:ext>
            </a:extLst>
          </p:cNvPr>
          <p:cNvSpPr/>
          <p:nvPr userDrawn="1"/>
        </p:nvSpPr>
        <p:spPr>
          <a:xfrm>
            <a:off x="8500262" y="117043"/>
            <a:ext cx="3589518" cy="83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F3EC2C2-9359-9F2F-5A90-6659F5AF83D7}"/>
              </a:ext>
            </a:extLst>
          </p:cNvPr>
          <p:cNvSpPr>
            <a:spLocks noGrp="1"/>
          </p:cNvSpPr>
          <p:nvPr>
            <p:ph type="title"/>
          </p:nvPr>
        </p:nvSpPr>
        <p:spPr>
          <a:xfrm>
            <a:off x="838200" y="526694"/>
            <a:ext cx="10515600" cy="617894"/>
          </a:xfrm>
          <a:prstGeom prst="rect">
            <a:avLst/>
          </a:prstGeom>
        </p:spPr>
        <p:txBody>
          <a:bodyPr vert="horz" lIns="91440" tIns="45720" rIns="91440" bIns="45720" rtlCol="0" anchor="t">
            <a:normAutofit/>
          </a:bodyPr>
          <a:lstStyle/>
          <a:p>
            <a:r>
              <a:rPr lang="en-US"/>
              <a:t>Click to edit Master title style</a:t>
            </a:r>
          </a:p>
        </p:txBody>
      </p:sp>
      <p:sp>
        <p:nvSpPr>
          <p:cNvPr id="5" name="Rectangle 4">
            <a:extLst>
              <a:ext uri="{FF2B5EF4-FFF2-40B4-BE49-F238E27FC236}">
                <a16:creationId xmlns:a16="http://schemas.microsoft.com/office/drawing/2014/main" id="{EF7947AB-1D81-B65B-3E53-0D00002B9E94}"/>
              </a:ext>
            </a:extLst>
          </p:cNvPr>
          <p:cNvSpPr/>
          <p:nvPr userDrawn="1"/>
        </p:nvSpPr>
        <p:spPr>
          <a:xfrm>
            <a:off x="8500262" y="5658942"/>
            <a:ext cx="3589518" cy="83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AE4C6BF-061B-DA3A-4C77-0EF4418B2B9E}"/>
              </a:ext>
            </a:extLst>
          </p:cNvPr>
          <p:cNvSpPr>
            <a:spLocks noGrp="1"/>
          </p:cNvSpPr>
          <p:nvPr>
            <p:ph type="body" idx="1"/>
          </p:nvPr>
        </p:nvSpPr>
        <p:spPr>
          <a:xfrm>
            <a:off x="838200" y="1477669"/>
            <a:ext cx="10515600" cy="50152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4E26BDD-C2F7-3083-2374-BC3477C368B0}"/>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1407507" y="5920931"/>
            <a:ext cx="682273" cy="668895"/>
          </a:xfrm>
          <a:prstGeom prst="rect">
            <a:avLst/>
          </a:prstGeom>
        </p:spPr>
      </p:pic>
      <p:pic>
        <p:nvPicPr>
          <p:cNvPr id="9" name="Picture 8">
            <a:extLst>
              <a:ext uri="{FF2B5EF4-FFF2-40B4-BE49-F238E27FC236}">
                <a16:creationId xmlns:a16="http://schemas.microsoft.com/office/drawing/2014/main" id="{1CCE531A-CB6F-82F5-7B22-6854DD1D3EF7}"/>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0782605" y="125276"/>
            <a:ext cx="1307175" cy="500953"/>
          </a:xfrm>
          <a:prstGeom prst="rect">
            <a:avLst/>
          </a:prstGeom>
        </p:spPr>
      </p:pic>
      <p:sp>
        <p:nvSpPr>
          <p:cNvPr id="6" name="Slide Number Placeholder 5">
            <a:extLst>
              <a:ext uri="{FF2B5EF4-FFF2-40B4-BE49-F238E27FC236}">
                <a16:creationId xmlns:a16="http://schemas.microsoft.com/office/drawing/2014/main" id="{E237A3E9-B69F-070F-0507-D4DE9BCD20CE}"/>
              </a:ext>
            </a:extLst>
          </p:cNvPr>
          <p:cNvSpPr>
            <a:spLocks noGrp="1"/>
          </p:cNvSpPr>
          <p:nvPr>
            <p:ph type="sldNum" sz="quarter" idx="4"/>
          </p:nvPr>
        </p:nvSpPr>
        <p:spPr>
          <a:xfrm>
            <a:off x="9907859" y="6601367"/>
            <a:ext cx="2284141" cy="256633"/>
          </a:xfrm>
          <a:prstGeom prst="rect">
            <a:avLst/>
          </a:prstGeom>
        </p:spPr>
        <p:txBody>
          <a:bodyPr vert="horz" lIns="91440" tIns="45720" rIns="91440" bIns="45720" rtlCol="0" anchor="ctr"/>
          <a:lstStyle>
            <a:lvl1pPr algn="r">
              <a:defRPr sz="1000">
                <a:solidFill>
                  <a:schemeClr val="bg1"/>
                </a:solidFill>
              </a:defRPr>
            </a:lvl1pPr>
          </a:lstStyle>
          <a:p>
            <a:fld id="{7423D72D-D000-7946-A687-E978963A1396}" type="slidenum">
              <a:rPr lang="en-US" smtClean="0"/>
              <a:pPr/>
              <a:t>‹#›</a:t>
            </a:fld>
            <a:endParaRPr lang="en-US"/>
          </a:p>
        </p:txBody>
      </p:sp>
    </p:spTree>
    <p:extLst>
      <p:ext uri="{BB962C8B-B14F-4D97-AF65-F5344CB8AC3E}">
        <p14:creationId xmlns:p14="http://schemas.microsoft.com/office/powerpoint/2010/main" val="7742397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3600" b="0" kern="1200">
          <a:solidFill>
            <a:schemeClr val="tx1">
              <a:lumMod val="85000"/>
              <a:lumOff val="15000"/>
            </a:schemeClr>
          </a:solidFill>
          <a:latin typeface="DIN Alternate" panose="020B0500000000000000"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PEI inside pages.jpg">
            <a:extLst>
              <a:ext uri="{FF2B5EF4-FFF2-40B4-BE49-F238E27FC236}">
                <a16:creationId xmlns:a16="http://schemas.microsoft.com/office/drawing/2014/main" id="{79EB7853-4569-1761-0FFD-E4165398A3E2}"/>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B8C0DEC-2DB7-6E1E-C7FF-5CF6C117B5EC}"/>
              </a:ext>
            </a:extLst>
          </p:cNvPr>
          <p:cNvSpPr/>
          <p:nvPr userDrawn="1"/>
        </p:nvSpPr>
        <p:spPr>
          <a:xfrm>
            <a:off x="8500262" y="117043"/>
            <a:ext cx="3589518" cy="83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F3EC2C2-9359-9F2F-5A90-6659F5AF83D7}"/>
              </a:ext>
            </a:extLst>
          </p:cNvPr>
          <p:cNvSpPr>
            <a:spLocks noGrp="1"/>
          </p:cNvSpPr>
          <p:nvPr>
            <p:ph type="title"/>
          </p:nvPr>
        </p:nvSpPr>
        <p:spPr>
          <a:xfrm>
            <a:off x="838200" y="526694"/>
            <a:ext cx="10515600" cy="617894"/>
          </a:xfrm>
          <a:prstGeom prst="rect">
            <a:avLst/>
          </a:prstGeom>
        </p:spPr>
        <p:txBody>
          <a:bodyPr vert="horz" lIns="91440" tIns="45720" rIns="91440" bIns="45720" rtlCol="0" anchor="t">
            <a:normAutofit/>
          </a:bodyPr>
          <a:lstStyle/>
          <a:p>
            <a:r>
              <a:rPr lang="en-US"/>
              <a:t>Click to edit Master title style</a:t>
            </a:r>
          </a:p>
        </p:txBody>
      </p:sp>
      <p:sp>
        <p:nvSpPr>
          <p:cNvPr id="5" name="Rectangle 4">
            <a:extLst>
              <a:ext uri="{FF2B5EF4-FFF2-40B4-BE49-F238E27FC236}">
                <a16:creationId xmlns:a16="http://schemas.microsoft.com/office/drawing/2014/main" id="{EF7947AB-1D81-B65B-3E53-0D00002B9E94}"/>
              </a:ext>
            </a:extLst>
          </p:cNvPr>
          <p:cNvSpPr/>
          <p:nvPr userDrawn="1"/>
        </p:nvSpPr>
        <p:spPr>
          <a:xfrm>
            <a:off x="8500262" y="5658942"/>
            <a:ext cx="3589518" cy="83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AE4C6BF-061B-DA3A-4C77-0EF4418B2B9E}"/>
              </a:ext>
            </a:extLst>
          </p:cNvPr>
          <p:cNvSpPr>
            <a:spLocks noGrp="1"/>
          </p:cNvSpPr>
          <p:nvPr>
            <p:ph type="body" idx="1"/>
          </p:nvPr>
        </p:nvSpPr>
        <p:spPr>
          <a:xfrm>
            <a:off x="838200" y="1477669"/>
            <a:ext cx="10515600" cy="50152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4E26BDD-C2F7-3083-2374-BC3477C368B0}"/>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1407507" y="5920931"/>
            <a:ext cx="682273" cy="668895"/>
          </a:xfrm>
          <a:prstGeom prst="rect">
            <a:avLst/>
          </a:prstGeom>
        </p:spPr>
      </p:pic>
      <p:pic>
        <p:nvPicPr>
          <p:cNvPr id="9" name="Picture 8">
            <a:extLst>
              <a:ext uri="{FF2B5EF4-FFF2-40B4-BE49-F238E27FC236}">
                <a16:creationId xmlns:a16="http://schemas.microsoft.com/office/drawing/2014/main" id="{1CCE531A-CB6F-82F5-7B22-6854DD1D3EF7}"/>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782605" y="125276"/>
            <a:ext cx="1307175" cy="500953"/>
          </a:xfrm>
          <a:prstGeom prst="rect">
            <a:avLst/>
          </a:prstGeom>
        </p:spPr>
      </p:pic>
      <p:sp>
        <p:nvSpPr>
          <p:cNvPr id="6" name="Slide Number Placeholder 5">
            <a:extLst>
              <a:ext uri="{FF2B5EF4-FFF2-40B4-BE49-F238E27FC236}">
                <a16:creationId xmlns:a16="http://schemas.microsoft.com/office/drawing/2014/main" id="{E237A3E9-B69F-070F-0507-D4DE9BCD20CE}"/>
              </a:ext>
            </a:extLst>
          </p:cNvPr>
          <p:cNvSpPr>
            <a:spLocks noGrp="1"/>
          </p:cNvSpPr>
          <p:nvPr>
            <p:ph type="sldNum" sz="quarter" idx="4"/>
          </p:nvPr>
        </p:nvSpPr>
        <p:spPr>
          <a:xfrm>
            <a:off x="9907859" y="6601367"/>
            <a:ext cx="2284141" cy="256633"/>
          </a:xfrm>
          <a:prstGeom prst="rect">
            <a:avLst/>
          </a:prstGeom>
        </p:spPr>
        <p:txBody>
          <a:bodyPr vert="horz" lIns="91440" tIns="45720" rIns="91440" bIns="45720" rtlCol="0" anchor="ctr"/>
          <a:lstStyle>
            <a:lvl1pPr algn="r">
              <a:defRPr sz="1000">
                <a:solidFill>
                  <a:schemeClr val="bg1"/>
                </a:solidFill>
              </a:defRPr>
            </a:lvl1pPr>
          </a:lstStyle>
          <a:p>
            <a:fld id="{7423D72D-D000-7946-A687-E978963A1396}" type="slidenum">
              <a:rPr lang="en-US" smtClean="0"/>
              <a:pPr/>
              <a:t>‹#›</a:t>
            </a:fld>
            <a:endParaRPr lang="en-US"/>
          </a:p>
        </p:txBody>
      </p:sp>
    </p:spTree>
    <p:extLst>
      <p:ext uri="{BB962C8B-B14F-4D97-AF65-F5344CB8AC3E}">
        <p14:creationId xmlns:p14="http://schemas.microsoft.com/office/powerpoint/2010/main" val="20045421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3600" b="0" kern="1200">
          <a:solidFill>
            <a:schemeClr val="tx1">
              <a:lumMod val="85000"/>
              <a:lumOff val="15000"/>
            </a:schemeClr>
          </a:solidFill>
          <a:latin typeface="DIN Alternate" panose="020B0500000000000000"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7972A-34E4-27BC-E09C-CD05FEF20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25408-886C-3FF2-F0D2-6DA0D2FF8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6B20-9DF8-F921-5E53-701345CCC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FF7C0-0445-488C-88BE-BC5F99413BE8}" type="datetimeFigureOut">
              <a:rPr lang="en-US" smtClean="0"/>
              <a:t>26-Oct-23</a:t>
            </a:fld>
            <a:endParaRPr lang="en-US"/>
          </a:p>
        </p:txBody>
      </p:sp>
      <p:sp>
        <p:nvSpPr>
          <p:cNvPr id="5" name="Footer Placeholder 4">
            <a:extLst>
              <a:ext uri="{FF2B5EF4-FFF2-40B4-BE49-F238E27FC236}">
                <a16:creationId xmlns:a16="http://schemas.microsoft.com/office/drawing/2014/main" id="{920BB32E-2A4A-B126-5AFB-33EEFC1D1B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1470FC-B706-5748-9660-F5E4278A3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80744-C778-4988-9619-29C1EB60FD7B}" type="slidenum">
              <a:rPr lang="en-US" smtClean="0"/>
              <a:t>‹#›</a:t>
            </a:fld>
            <a:endParaRPr lang="en-US"/>
          </a:p>
        </p:txBody>
      </p:sp>
    </p:spTree>
    <p:extLst>
      <p:ext uri="{BB962C8B-B14F-4D97-AF65-F5344CB8AC3E}">
        <p14:creationId xmlns:p14="http://schemas.microsoft.com/office/powerpoint/2010/main" val="376327659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12E9B-3BDB-10DA-D7B5-7132C1674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4A181C-C2D9-2D7D-6F94-21D653CA7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C69EA-066D-49EB-5B4D-21B82BE50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549C5-C519-47A9-B977-BDCD57E6213C}" type="datetimeFigureOut">
              <a:rPr lang="en-US" smtClean="0"/>
              <a:t>26-Oct-23</a:t>
            </a:fld>
            <a:endParaRPr lang="en-US"/>
          </a:p>
        </p:txBody>
      </p:sp>
      <p:sp>
        <p:nvSpPr>
          <p:cNvPr id="5" name="Footer Placeholder 4">
            <a:extLst>
              <a:ext uri="{FF2B5EF4-FFF2-40B4-BE49-F238E27FC236}">
                <a16:creationId xmlns:a16="http://schemas.microsoft.com/office/drawing/2014/main" id="{C992A8BF-729E-531A-3211-B07573E6B7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A71F3E-24CD-9E1D-CC73-4D6769BD6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4686B-AA07-42CD-9634-EF7E217EA510}" type="slidenum">
              <a:rPr lang="en-US" smtClean="0"/>
              <a:t>‹#›</a:t>
            </a:fld>
            <a:endParaRPr lang="en-US"/>
          </a:p>
        </p:txBody>
      </p:sp>
    </p:spTree>
    <p:extLst>
      <p:ext uri="{BB962C8B-B14F-4D97-AF65-F5344CB8AC3E}">
        <p14:creationId xmlns:p14="http://schemas.microsoft.com/office/powerpoint/2010/main" val="193259386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5.sv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2DD5-3988-13BE-569F-648BC2DE5DB6}"/>
              </a:ext>
            </a:extLst>
          </p:cNvPr>
          <p:cNvSpPr>
            <a:spLocks noGrp="1"/>
          </p:cNvSpPr>
          <p:nvPr>
            <p:ph type="ctrTitle"/>
          </p:nvPr>
        </p:nvSpPr>
        <p:spPr>
          <a:xfrm>
            <a:off x="2386360" y="3125294"/>
            <a:ext cx="9805640" cy="844544"/>
          </a:xfrm>
        </p:spPr>
        <p:txBody>
          <a:bodyPr>
            <a:normAutofit/>
          </a:bodyPr>
          <a:lstStyle/>
          <a:p>
            <a:r>
              <a:rPr lang="en-US" dirty="0"/>
              <a:t>Update on Global Polio Eradication Initiative</a:t>
            </a:r>
          </a:p>
        </p:txBody>
      </p:sp>
      <p:sp>
        <p:nvSpPr>
          <p:cNvPr id="3" name="Subtitle 2">
            <a:extLst>
              <a:ext uri="{FF2B5EF4-FFF2-40B4-BE49-F238E27FC236}">
                <a16:creationId xmlns:a16="http://schemas.microsoft.com/office/drawing/2014/main" id="{93FAF9A0-169A-ACEF-8087-F42CD4BBE4EE}"/>
              </a:ext>
            </a:extLst>
          </p:cNvPr>
          <p:cNvSpPr>
            <a:spLocks noGrp="1"/>
          </p:cNvSpPr>
          <p:nvPr>
            <p:ph type="subTitle" idx="1"/>
          </p:nvPr>
        </p:nvSpPr>
        <p:spPr>
          <a:xfrm>
            <a:off x="2386360" y="4029213"/>
            <a:ext cx="9712713" cy="383009"/>
          </a:xfrm>
        </p:spPr>
        <p:txBody>
          <a:bodyPr/>
          <a:lstStyle/>
          <a:p>
            <a:endParaRPr lang="en-US" dirty="0"/>
          </a:p>
        </p:txBody>
      </p:sp>
      <p:pic>
        <p:nvPicPr>
          <p:cNvPr id="5" name="Picture 4">
            <a:extLst>
              <a:ext uri="{FF2B5EF4-FFF2-40B4-BE49-F238E27FC236}">
                <a16:creationId xmlns:a16="http://schemas.microsoft.com/office/drawing/2014/main" id="{2FAEE732-2B58-231E-9337-C05D130D9DF0}"/>
              </a:ext>
            </a:extLst>
          </p:cNvPr>
          <p:cNvPicPr>
            <a:picLocks noChangeAspect="1"/>
          </p:cNvPicPr>
          <p:nvPr/>
        </p:nvPicPr>
        <p:blipFill>
          <a:blip r:embed="rId2"/>
          <a:stretch>
            <a:fillRect/>
          </a:stretch>
        </p:blipFill>
        <p:spPr>
          <a:xfrm>
            <a:off x="11065024" y="4471597"/>
            <a:ext cx="1034049" cy="500923"/>
          </a:xfrm>
          <a:prstGeom prst="rect">
            <a:avLst/>
          </a:prstGeom>
        </p:spPr>
      </p:pic>
      <p:sp>
        <p:nvSpPr>
          <p:cNvPr id="6" name="TextBox 5">
            <a:extLst>
              <a:ext uri="{FF2B5EF4-FFF2-40B4-BE49-F238E27FC236}">
                <a16:creationId xmlns:a16="http://schemas.microsoft.com/office/drawing/2014/main" id="{86B5DBDB-681D-2A53-79BA-6369EFA21B38}"/>
              </a:ext>
            </a:extLst>
          </p:cNvPr>
          <p:cNvSpPr txBox="1"/>
          <p:nvPr/>
        </p:nvSpPr>
        <p:spPr>
          <a:xfrm>
            <a:off x="2386360" y="4457529"/>
            <a:ext cx="8080003" cy="461665"/>
          </a:xfrm>
          <a:prstGeom prst="rect">
            <a:avLst/>
          </a:prstGeom>
          <a:noFill/>
        </p:spPr>
        <p:txBody>
          <a:bodyPr wrap="square" rtlCol="0">
            <a:spAutoFit/>
          </a:bodyPr>
          <a:lstStyle/>
          <a:p>
            <a:pPr lvl="0">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PPG </a:t>
            </a:r>
            <a:r>
              <a:rPr lang="en-US" sz="2400" b="1" dirty="0">
                <a:solidFill>
                  <a:srgbClr val="000000"/>
                </a:solidFill>
              </a:rPr>
              <a:t>Meeting, 26 October 2023  </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124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6297-1E0D-8A07-5F53-D5132332FC52}"/>
              </a:ext>
            </a:extLst>
          </p:cNvPr>
          <p:cNvSpPr>
            <a:spLocks noGrp="1"/>
          </p:cNvSpPr>
          <p:nvPr>
            <p:ph type="title"/>
          </p:nvPr>
        </p:nvSpPr>
        <p:spPr>
          <a:xfrm>
            <a:off x="509339" y="311930"/>
            <a:ext cx="7992979" cy="617894"/>
          </a:xfrm>
        </p:spPr>
        <p:txBody>
          <a:bodyPr>
            <a:normAutofit fontScale="90000"/>
          </a:bodyPr>
          <a:lstStyle/>
          <a:p>
            <a:r>
              <a:rPr lang="en-US" dirty="0">
                <a:solidFill>
                  <a:srgbClr val="205ECF"/>
                </a:solidFill>
              </a:rPr>
              <a:t>Maintaining intensity and momentum—Goal 1</a:t>
            </a:r>
          </a:p>
        </p:txBody>
      </p:sp>
      <p:sp>
        <p:nvSpPr>
          <p:cNvPr id="3" name="Content Placeholder 2">
            <a:extLst>
              <a:ext uri="{FF2B5EF4-FFF2-40B4-BE49-F238E27FC236}">
                <a16:creationId xmlns:a16="http://schemas.microsoft.com/office/drawing/2014/main" id="{BC44D959-B0E9-56E4-4630-D622EDC3165C}"/>
              </a:ext>
            </a:extLst>
          </p:cNvPr>
          <p:cNvSpPr>
            <a:spLocks noGrp="1"/>
          </p:cNvSpPr>
          <p:nvPr>
            <p:ph idx="1"/>
          </p:nvPr>
        </p:nvSpPr>
        <p:spPr>
          <a:xfrm>
            <a:off x="585536" y="1014470"/>
            <a:ext cx="10806363" cy="5615471"/>
          </a:xfrm>
        </p:spPr>
        <p:txBody>
          <a:bodyPr vert="horz" lIns="91440" tIns="45720" rIns="91440" bIns="45720" rtlCol="0" anchor="t">
            <a:noAutofit/>
          </a:bodyPr>
          <a:lstStyle/>
          <a:p>
            <a:pPr>
              <a:lnSpc>
                <a:spcPct val="120000"/>
              </a:lnSpc>
            </a:pPr>
            <a:endParaRPr lang="en-US" sz="1600" dirty="0">
              <a:latin typeface="Helvetica"/>
              <a:cs typeface="Helvetica"/>
            </a:endParaRPr>
          </a:p>
          <a:p>
            <a:pPr>
              <a:lnSpc>
                <a:spcPct val="120000"/>
              </a:lnSpc>
            </a:pPr>
            <a:r>
              <a:rPr lang="en-US" sz="1600" dirty="0">
                <a:latin typeface="Helvetica"/>
                <a:cs typeface="Helvetica"/>
              </a:rPr>
              <a:t>The Independent Monitoring Board’s 22</a:t>
            </a:r>
            <a:r>
              <a:rPr lang="en-US" sz="1600" baseline="30000" dirty="0">
                <a:latin typeface="Helvetica"/>
                <a:cs typeface="Helvetica"/>
              </a:rPr>
              <a:t>nd</a:t>
            </a:r>
            <a:r>
              <a:rPr lang="en-US" sz="1600" dirty="0">
                <a:latin typeface="Helvetica"/>
                <a:cs typeface="Helvetica"/>
              </a:rPr>
              <a:t> Report and Mid-Term Review highlights the very real successes and challenges of the GPEI’s polio eradication efforts</a:t>
            </a:r>
          </a:p>
          <a:p>
            <a:pPr>
              <a:lnSpc>
                <a:spcPct val="120000"/>
              </a:lnSpc>
            </a:pPr>
            <a:r>
              <a:rPr lang="en-US" sz="1600" dirty="0">
                <a:latin typeface="Helvetica"/>
                <a:cs typeface="Helvetica"/>
              </a:rPr>
              <a:t>The </a:t>
            </a:r>
            <a:r>
              <a:rPr lang="en-US" sz="1600" b="1" dirty="0">
                <a:latin typeface="Helvetica"/>
                <a:cs typeface="Helvetica"/>
              </a:rPr>
              <a:t>programme agrees with the IMB assessment </a:t>
            </a:r>
            <a:r>
              <a:rPr lang="en-US" sz="1600" dirty="0">
                <a:latin typeface="Helvetica"/>
                <a:cs typeface="Helvetica"/>
              </a:rPr>
              <a:t>that the 2023 WPV1 goal is off track and cVDPV2 goal will be missed. Program believes that </a:t>
            </a:r>
            <a:r>
              <a:rPr lang="en-US" sz="1600" b="1" dirty="0">
                <a:latin typeface="Helvetica"/>
                <a:cs typeface="Helvetica"/>
              </a:rPr>
              <a:t>certification of eradication can be achieved by the end of 2026 </a:t>
            </a:r>
            <a:r>
              <a:rPr lang="en-US" sz="1600" dirty="0">
                <a:latin typeface="Helvetica"/>
                <a:cs typeface="Helvetica"/>
              </a:rPr>
              <a:t>through intensified outbreak response activities</a:t>
            </a:r>
          </a:p>
          <a:p>
            <a:pPr marL="0" indent="0">
              <a:lnSpc>
                <a:spcPct val="120000"/>
              </a:lnSpc>
              <a:buNone/>
            </a:pPr>
            <a:r>
              <a:rPr lang="en-US" sz="1600" b="1" dirty="0">
                <a:latin typeface="Helvetica"/>
                <a:cs typeface="Helvetica"/>
              </a:rPr>
              <a:t>Goal 1: Maintaining intensity and momentum</a:t>
            </a:r>
          </a:p>
          <a:p>
            <a:pPr>
              <a:lnSpc>
                <a:spcPct val="120000"/>
              </a:lnSpc>
            </a:pPr>
            <a:r>
              <a:rPr lang="en-US" sz="1600" dirty="0"/>
              <a:t>GPEI is enhancing efforts managing current and anticipated future risks. Continue adjustments and refinements to reach missed children— particular attention on quality to interrupt transmission across the northern corridor (East Afghanistan and greater Peshawar area) and mitigate the high risk of transmission across the across the South Corridor (South Afghanistan, Quetta and Karachi block)  </a:t>
            </a:r>
          </a:p>
          <a:p>
            <a:pPr>
              <a:lnSpc>
                <a:spcPct val="120000"/>
              </a:lnSpc>
            </a:pPr>
            <a:r>
              <a:rPr lang="en-GB" sz="1600" dirty="0">
                <a:latin typeface="Helvetica" panose="020B0604020202020204" pitchFamily="34" charset="0"/>
                <a:ea typeface="Calibri" panose="020F0502020204030204" pitchFamily="34" charset="0"/>
                <a:cs typeface="Helvetica" panose="020B0604020202020204" pitchFamily="34" charset="0"/>
              </a:rPr>
              <a:t>The calendar of supplementary immunization activities for Q4 of 2023 and Q1 2024 has been revised to respond to the evolving epidemiology and capitalize on the upcoming low transmission season</a:t>
            </a:r>
          </a:p>
          <a:p>
            <a:pPr>
              <a:lnSpc>
                <a:spcPct val="120000"/>
              </a:lnSpc>
            </a:pPr>
            <a:r>
              <a:rPr lang="en-GB" sz="1600" dirty="0">
                <a:latin typeface="Helvetica" panose="020B0604020202020204" pitchFamily="34" charset="0"/>
                <a:cs typeface="Helvetica" panose="020B0604020202020204" pitchFamily="34" charset="0"/>
              </a:rPr>
              <a:t>Older age group vaccination in Nangarhar and selected districts (four rounds)</a:t>
            </a:r>
            <a:endParaRPr lang="en-US" sz="1600" dirty="0">
              <a:latin typeface="Helvetica" panose="020B0604020202020204" pitchFamily="34" charset="0"/>
              <a:cs typeface="Helvetica" panose="020B0604020202020204" pitchFamily="34" charset="0"/>
            </a:endParaRPr>
          </a:p>
          <a:p>
            <a:pPr>
              <a:lnSpc>
                <a:spcPct val="120000"/>
              </a:lnSpc>
            </a:pPr>
            <a:r>
              <a:rPr lang="en-US" sz="1600" dirty="0">
                <a:latin typeface="Helvetica" panose="020B0604020202020204" pitchFamily="34" charset="0"/>
                <a:cs typeface="Helvetica" panose="020B0604020202020204" pitchFamily="34" charset="0"/>
              </a:rPr>
              <a:t> Sustain political will and community ownership critical to address local, political and security challenges</a:t>
            </a:r>
          </a:p>
        </p:txBody>
      </p:sp>
      <p:sp>
        <p:nvSpPr>
          <p:cNvPr id="4" name="Slide Number Placeholder 3">
            <a:extLst>
              <a:ext uri="{FF2B5EF4-FFF2-40B4-BE49-F238E27FC236}">
                <a16:creationId xmlns:a16="http://schemas.microsoft.com/office/drawing/2014/main" id="{AA1725B6-F5F4-832E-AEAF-7CC5641F3E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1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C600-1318-2049-3BD3-7B22CB8DD89B}"/>
              </a:ext>
            </a:extLst>
          </p:cNvPr>
          <p:cNvSpPr>
            <a:spLocks noGrp="1"/>
          </p:cNvSpPr>
          <p:nvPr>
            <p:ph type="title"/>
          </p:nvPr>
        </p:nvSpPr>
        <p:spPr>
          <a:xfrm>
            <a:off x="103098" y="129793"/>
            <a:ext cx="10515600" cy="617894"/>
          </a:xfrm>
        </p:spPr>
        <p:txBody>
          <a:bodyPr>
            <a:normAutofit fontScale="90000"/>
          </a:bodyPr>
          <a:lstStyle/>
          <a:p>
            <a:r>
              <a:rPr lang="en-US" b="1" dirty="0">
                <a:solidFill>
                  <a:srgbClr val="205ECF"/>
                </a:solidFill>
                <a:latin typeface="Calibri (Body)"/>
              </a:rPr>
              <a:t>We remain focused on stopping transmission at the source in the most consequential geographies—Goal 2</a:t>
            </a:r>
          </a:p>
        </p:txBody>
      </p:sp>
      <p:sp>
        <p:nvSpPr>
          <p:cNvPr id="3" name="Content Placeholder 2">
            <a:extLst>
              <a:ext uri="{FF2B5EF4-FFF2-40B4-BE49-F238E27FC236}">
                <a16:creationId xmlns:a16="http://schemas.microsoft.com/office/drawing/2014/main" id="{14AEE5A3-A405-A011-8B6A-98CC8444B8D7}"/>
              </a:ext>
            </a:extLst>
          </p:cNvPr>
          <p:cNvSpPr>
            <a:spLocks noGrp="1"/>
          </p:cNvSpPr>
          <p:nvPr>
            <p:ph idx="1"/>
          </p:nvPr>
        </p:nvSpPr>
        <p:spPr>
          <a:xfrm>
            <a:off x="228868" y="1236338"/>
            <a:ext cx="6578009" cy="5020649"/>
          </a:xfrm>
        </p:spPr>
        <p:txBody>
          <a:bodyPr vert="horz" lIns="91440" tIns="45720" rIns="91440" bIns="45720" rtlCol="0" anchor="t">
            <a:normAutofit fontScale="92500" lnSpcReduction="20000"/>
          </a:bodyPr>
          <a:lstStyle/>
          <a:p>
            <a:pPr>
              <a:lnSpc>
                <a:spcPct val="120000"/>
              </a:lnSpc>
            </a:pPr>
            <a:r>
              <a:rPr lang="en-US" sz="1600" dirty="0">
                <a:solidFill>
                  <a:schemeClr val="tx1"/>
                </a:solidFill>
                <a:latin typeface="Calibri (Body)"/>
                <a:cs typeface="Helvetica"/>
              </a:rPr>
              <a:t>We’ve </a:t>
            </a:r>
            <a:r>
              <a:rPr lang="en-US" sz="1600" b="1" dirty="0">
                <a:solidFill>
                  <a:schemeClr val="tx1"/>
                </a:solidFill>
                <a:latin typeface="Calibri (Body)"/>
                <a:cs typeface="Helvetica"/>
              </a:rPr>
              <a:t>restructured our outbreak response </a:t>
            </a:r>
            <a:r>
              <a:rPr lang="en-US" sz="1600" dirty="0">
                <a:solidFill>
                  <a:schemeClr val="tx1"/>
                </a:solidFill>
                <a:latin typeface="Calibri (Body)"/>
                <a:cs typeface="Helvetica"/>
              </a:rPr>
              <a:t>to focus on the most consequential geographies</a:t>
            </a:r>
          </a:p>
          <a:p>
            <a:pPr>
              <a:lnSpc>
                <a:spcPct val="120000"/>
              </a:lnSpc>
            </a:pPr>
            <a:r>
              <a:rPr lang="en-US" sz="1600" b="1" dirty="0">
                <a:solidFill>
                  <a:schemeClr val="tx1"/>
                </a:solidFill>
                <a:latin typeface="Calibri (Body)"/>
                <a:cs typeface="Helvetica"/>
              </a:rPr>
              <a:t>Tailored immunization responses</a:t>
            </a:r>
            <a:r>
              <a:rPr lang="en-US" sz="1600" dirty="0">
                <a:solidFill>
                  <a:schemeClr val="tx1"/>
                </a:solidFill>
                <a:latin typeface="Calibri (Body)"/>
                <a:cs typeface="Helvetica"/>
              </a:rPr>
              <a:t> are bringing the full weight of the </a:t>
            </a:r>
            <a:r>
              <a:rPr lang="en-US" sz="1600" dirty="0" err="1">
                <a:solidFill>
                  <a:schemeClr val="tx1"/>
                </a:solidFill>
                <a:latin typeface="Calibri (Body)"/>
                <a:cs typeface="Helvetica"/>
              </a:rPr>
              <a:t>programme</a:t>
            </a:r>
            <a:r>
              <a:rPr lang="en-US" sz="1600" dirty="0">
                <a:solidFill>
                  <a:schemeClr val="tx1"/>
                </a:solidFill>
                <a:latin typeface="Calibri (Body)"/>
                <a:cs typeface="Helvetica"/>
              </a:rPr>
              <a:t> to bear:</a:t>
            </a:r>
          </a:p>
          <a:p>
            <a:pPr lvl="1">
              <a:lnSpc>
                <a:spcPct val="120000"/>
              </a:lnSpc>
            </a:pPr>
            <a:r>
              <a:rPr lang="en-US" sz="1400" dirty="0">
                <a:solidFill>
                  <a:schemeClr val="tx1"/>
                </a:solidFill>
                <a:latin typeface="Calibri (Body)"/>
                <a:cs typeface="Helvetica"/>
              </a:rPr>
              <a:t>In </a:t>
            </a:r>
            <a:r>
              <a:rPr lang="en-US" sz="1400" b="1" dirty="0">
                <a:solidFill>
                  <a:schemeClr val="tx1"/>
                </a:solidFill>
                <a:latin typeface="Calibri (Body)"/>
                <a:cs typeface="Helvetica"/>
              </a:rPr>
              <a:t>Nigeria</a:t>
            </a:r>
            <a:r>
              <a:rPr lang="en-US" sz="1400" dirty="0">
                <a:solidFill>
                  <a:schemeClr val="tx1"/>
                </a:solidFill>
                <a:latin typeface="Calibri (Body)"/>
                <a:cs typeface="Helvetica"/>
              </a:rPr>
              <a:t>, against a backdrop of inaccessibility, between-round activities, and polio vaccines with plusses are being designed and delivered settlement by settlement to reach missed children</a:t>
            </a:r>
          </a:p>
          <a:p>
            <a:pPr lvl="1">
              <a:lnSpc>
                <a:spcPct val="120000"/>
              </a:lnSpc>
            </a:pPr>
            <a:r>
              <a:rPr lang="en-US" sz="1400" dirty="0">
                <a:solidFill>
                  <a:schemeClr val="tx1"/>
                </a:solidFill>
                <a:latin typeface="Calibri (Body)"/>
                <a:cs typeface="Helvetica"/>
              </a:rPr>
              <a:t>In </a:t>
            </a:r>
            <a:r>
              <a:rPr lang="en-US" sz="1400" b="1" dirty="0">
                <a:solidFill>
                  <a:schemeClr val="tx1"/>
                </a:solidFill>
                <a:latin typeface="Calibri (Body)"/>
                <a:cs typeface="Helvetica"/>
              </a:rPr>
              <a:t>DRC</a:t>
            </a:r>
            <a:r>
              <a:rPr lang="en-US" sz="1400" dirty="0">
                <a:solidFill>
                  <a:schemeClr val="tx1"/>
                </a:solidFill>
                <a:latin typeface="Calibri (Body)"/>
                <a:cs typeface="Helvetica"/>
              </a:rPr>
              <a:t>, microplanning efforts are targeting specific areas and populations (e.g., Tanganyika)</a:t>
            </a:r>
          </a:p>
          <a:p>
            <a:pPr lvl="1">
              <a:lnSpc>
                <a:spcPct val="120000"/>
              </a:lnSpc>
            </a:pPr>
            <a:r>
              <a:rPr lang="en-US" sz="1400" dirty="0">
                <a:solidFill>
                  <a:schemeClr val="tx1"/>
                </a:solidFill>
                <a:latin typeface="Calibri (Body)"/>
                <a:cs typeface="Helvetica"/>
              </a:rPr>
              <a:t>Accessibility remains a challenge in </a:t>
            </a:r>
            <a:r>
              <a:rPr lang="en-US" sz="1400" b="1" dirty="0">
                <a:solidFill>
                  <a:schemeClr val="tx1"/>
                </a:solidFill>
                <a:latin typeface="Calibri (Body)"/>
                <a:cs typeface="Helvetica"/>
              </a:rPr>
              <a:t>Somalia</a:t>
            </a:r>
            <a:r>
              <a:rPr lang="en-US" sz="1400" dirty="0">
                <a:solidFill>
                  <a:schemeClr val="tx1"/>
                </a:solidFill>
                <a:latin typeface="Calibri (Body)"/>
                <a:cs typeface="Helvetica"/>
              </a:rPr>
              <a:t>, though health camps are successfully providing integrated health services</a:t>
            </a:r>
            <a:r>
              <a:rPr lang="en-US" sz="1200" dirty="0">
                <a:solidFill>
                  <a:schemeClr val="tx1"/>
                </a:solidFill>
                <a:latin typeface="Calibri (Body)"/>
                <a:cs typeface="Helvetica"/>
              </a:rPr>
              <a:t> </a:t>
            </a:r>
          </a:p>
          <a:p>
            <a:pPr lvl="1">
              <a:lnSpc>
                <a:spcPct val="120000"/>
              </a:lnSpc>
            </a:pPr>
            <a:r>
              <a:rPr lang="en-US" sz="1400" b="1" dirty="0">
                <a:solidFill>
                  <a:schemeClr val="tx1"/>
                </a:solidFill>
                <a:latin typeface="Calibri (Body)"/>
                <a:cs typeface="Helvetica"/>
              </a:rPr>
              <a:t>Northern Yemen</a:t>
            </a:r>
            <a:r>
              <a:rPr lang="en-US" sz="1400" dirty="0">
                <a:solidFill>
                  <a:schemeClr val="tx1"/>
                </a:solidFill>
                <a:latin typeface="Calibri (Body)"/>
                <a:cs typeface="Helvetica"/>
              </a:rPr>
              <a:t> remains almost entirely inaccessible due to anti-vaccine sentiment in government</a:t>
            </a:r>
          </a:p>
          <a:p>
            <a:pPr lvl="2">
              <a:lnSpc>
                <a:spcPct val="120000"/>
              </a:lnSpc>
            </a:pPr>
            <a:r>
              <a:rPr lang="en-US" sz="1400" dirty="0">
                <a:solidFill>
                  <a:schemeClr val="tx1"/>
                </a:solidFill>
                <a:latin typeface="Calibri (Body)"/>
                <a:cs typeface="Helvetica"/>
              </a:rPr>
              <a:t>Questions remain about how the </a:t>
            </a:r>
            <a:r>
              <a:rPr lang="en-US" sz="1400" dirty="0" err="1">
                <a:solidFill>
                  <a:schemeClr val="tx1"/>
                </a:solidFill>
                <a:latin typeface="Calibri (Body)"/>
                <a:cs typeface="Helvetica"/>
              </a:rPr>
              <a:t>programme</a:t>
            </a:r>
            <a:r>
              <a:rPr lang="en-US" sz="1400" dirty="0">
                <a:solidFill>
                  <a:schemeClr val="tx1"/>
                </a:solidFill>
                <a:latin typeface="Calibri (Body)"/>
                <a:cs typeface="Helvetica"/>
              </a:rPr>
              <a:t> can break through </a:t>
            </a:r>
          </a:p>
          <a:p>
            <a:pPr lvl="2">
              <a:lnSpc>
                <a:spcPct val="120000"/>
              </a:lnSpc>
            </a:pPr>
            <a:r>
              <a:rPr lang="en-US" sz="1400" dirty="0">
                <a:solidFill>
                  <a:schemeClr val="tx1"/>
                </a:solidFill>
                <a:latin typeface="Calibri (Body)"/>
                <a:cs typeface="Helvetica"/>
              </a:rPr>
              <a:t>Some hopeful signs with Houthi leaders and grassroots </a:t>
            </a:r>
            <a:r>
              <a:rPr lang="en-US" sz="1400" dirty="0" err="1">
                <a:solidFill>
                  <a:schemeClr val="tx1"/>
                </a:solidFill>
                <a:latin typeface="Calibri (Body)"/>
                <a:cs typeface="Helvetica"/>
              </a:rPr>
              <a:t>mobilisation</a:t>
            </a:r>
            <a:r>
              <a:rPr lang="en-US" sz="1400" dirty="0">
                <a:solidFill>
                  <a:schemeClr val="tx1"/>
                </a:solidFill>
                <a:latin typeface="Calibri (Body)"/>
                <a:cs typeface="Helvetica"/>
              </a:rPr>
              <a:t> (esp. around measles) but nothing definitive as yet</a:t>
            </a:r>
          </a:p>
          <a:p>
            <a:pPr>
              <a:lnSpc>
                <a:spcPct val="120000"/>
              </a:lnSpc>
            </a:pPr>
            <a:r>
              <a:rPr lang="en-US" sz="1600" dirty="0">
                <a:solidFill>
                  <a:schemeClr val="tx1"/>
                </a:solidFill>
                <a:latin typeface="Calibri (Body)"/>
                <a:cs typeface="Helvetica"/>
              </a:rPr>
              <a:t>Additionally, the </a:t>
            </a:r>
            <a:r>
              <a:rPr lang="en-US" sz="1600" dirty="0" err="1">
                <a:solidFill>
                  <a:schemeClr val="tx1"/>
                </a:solidFill>
                <a:latin typeface="Calibri (Body)"/>
                <a:cs typeface="Helvetica"/>
              </a:rPr>
              <a:t>programme</a:t>
            </a:r>
            <a:r>
              <a:rPr lang="en-US" sz="1600" dirty="0">
                <a:solidFill>
                  <a:schemeClr val="tx1"/>
                </a:solidFill>
                <a:latin typeface="Calibri (Body)"/>
                <a:cs typeface="Helvetica"/>
              </a:rPr>
              <a:t> has increased focus on the 'ongoing outbreaks’ in countries </a:t>
            </a:r>
            <a:r>
              <a:rPr lang="en-US" sz="1600" b="1" dirty="0">
                <a:solidFill>
                  <a:schemeClr val="tx1"/>
                </a:solidFill>
                <a:latin typeface="Calibri (Body)"/>
                <a:cs typeface="Helvetica"/>
              </a:rPr>
              <a:t>immediately proximate </a:t>
            </a:r>
            <a:r>
              <a:rPr lang="en-US" sz="1600" dirty="0">
                <a:solidFill>
                  <a:schemeClr val="tx1"/>
                </a:solidFill>
                <a:latin typeface="Calibri (Body)"/>
                <a:cs typeface="Helvetica"/>
              </a:rPr>
              <a:t>to the consequential geographies to reduce importation, and is pre-positioning resources to assure timely response</a:t>
            </a:r>
          </a:p>
        </p:txBody>
      </p:sp>
      <p:sp>
        <p:nvSpPr>
          <p:cNvPr id="4" name="Slide Number Placeholder 3">
            <a:extLst>
              <a:ext uri="{FF2B5EF4-FFF2-40B4-BE49-F238E27FC236}">
                <a16:creationId xmlns:a16="http://schemas.microsoft.com/office/drawing/2014/main" id="{0A547FB0-E188-C78B-F2F4-9FB22197E5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4DF5BDDF-0308-EBEA-616C-11AFA9873D6B}"/>
              </a:ext>
            </a:extLst>
          </p:cNvPr>
          <p:cNvGrpSpPr/>
          <p:nvPr/>
        </p:nvGrpSpPr>
        <p:grpSpPr>
          <a:xfrm>
            <a:off x="7684895" y="2026624"/>
            <a:ext cx="3941953" cy="3933884"/>
            <a:chOff x="7578570" y="2215437"/>
            <a:chExt cx="3941953" cy="3933884"/>
          </a:xfrm>
        </p:grpSpPr>
        <p:grpSp>
          <p:nvGrpSpPr>
            <p:cNvPr id="43" name="Group 42">
              <a:extLst>
                <a:ext uri="{FF2B5EF4-FFF2-40B4-BE49-F238E27FC236}">
                  <a16:creationId xmlns:a16="http://schemas.microsoft.com/office/drawing/2014/main" id="{9411ECE5-DEE8-6B90-61A8-8BCA2A588D00}"/>
                </a:ext>
              </a:extLst>
            </p:cNvPr>
            <p:cNvGrpSpPr/>
            <p:nvPr/>
          </p:nvGrpSpPr>
          <p:grpSpPr>
            <a:xfrm>
              <a:off x="7591648" y="2215437"/>
              <a:ext cx="3928875" cy="3933884"/>
              <a:chOff x="6443482" y="1473118"/>
              <a:chExt cx="5075327" cy="5157794"/>
            </a:xfrm>
          </p:grpSpPr>
          <p:pic>
            <p:nvPicPr>
              <p:cNvPr id="9" name="Picture 8" descr="Diagram, map&#10;&#10;Description automatically generated">
                <a:extLst>
                  <a:ext uri="{FF2B5EF4-FFF2-40B4-BE49-F238E27FC236}">
                    <a16:creationId xmlns:a16="http://schemas.microsoft.com/office/drawing/2014/main" id="{EF22520D-92F5-BA9F-99CC-D26E8AAAF5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5023" b="17130"/>
              <a:stretch/>
            </p:blipFill>
            <p:spPr>
              <a:xfrm>
                <a:off x="6920247" y="1473118"/>
                <a:ext cx="3296232" cy="3770663"/>
              </a:xfrm>
              <a:prstGeom prst="rect">
                <a:avLst/>
              </a:prstGeom>
            </p:spPr>
          </p:pic>
          <p:sp>
            <p:nvSpPr>
              <p:cNvPr id="28" name="Rectangle: Rounded Corners 23">
                <a:extLst>
                  <a:ext uri="{FF2B5EF4-FFF2-40B4-BE49-F238E27FC236}">
                    <a16:creationId xmlns:a16="http://schemas.microsoft.com/office/drawing/2014/main" id="{F21C4AE1-DA43-3B4F-B052-2377C1B7E8D3}"/>
                  </a:ext>
                </a:extLst>
              </p:cNvPr>
              <p:cNvSpPr/>
              <p:nvPr/>
            </p:nvSpPr>
            <p:spPr>
              <a:xfrm>
                <a:off x="6443482" y="4111265"/>
                <a:ext cx="1753639" cy="11325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600"/>
                  </a:spcAft>
                  <a:buClr>
                    <a:srgbClr val="0048A9"/>
                  </a:buClr>
                  <a:buSzTx/>
                  <a:buFont typeface="Calibri" panose="020F050202020403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34" name="Straight Arrow Connector 33">
                <a:extLst>
                  <a:ext uri="{FF2B5EF4-FFF2-40B4-BE49-F238E27FC236}">
                    <a16:creationId xmlns:a16="http://schemas.microsoft.com/office/drawing/2014/main" id="{5128EBF5-28D1-599A-8ECA-27F7CA92CB2E}"/>
                  </a:ext>
                </a:extLst>
              </p:cNvPr>
              <p:cNvCxnSpPr>
                <a:cxnSpLocks/>
              </p:cNvCxnSpPr>
              <p:nvPr/>
            </p:nvCxnSpPr>
            <p:spPr>
              <a:xfrm flipV="1">
                <a:off x="7419880" y="3728296"/>
                <a:ext cx="673956" cy="382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1">
                <a:extLst>
                  <a:ext uri="{FF2B5EF4-FFF2-40B4-BE49-F238E27FC236}">
                    <a16:creationId xmlns:a16="http://schemas.microsoft.com/office/drawing/2014/main" id="{566C0563-44D9-5D0C-CAD8-4FA12036E198}"/>
                  </a:ext>
                </a:extLst>
              </p:cNvPr>
              <p:cNvSpPr/>
              <p:nvPr/>
            </p:nvSpPr>
            <p:spPr>
              <a:xfrm>
                <a:off x="8093836" y="5468991"/>
                <a:ext cx="2122643" cy="11619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600"/>
                  </a:spcAft>
                  <a:buClr>
                    <a:srgbClr val="0048A9"/>
                  </a:buClr>
                  <a:buSzTx/>
                  <a:buFont typeface="Calibri" panose="020F050202020403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6B18C478-1EA0-1687-2B60-0D10DC2B8BBC}"/>
                  </a:ext>
                </a:extLst>
              </p:cNvPr>
              <p:cNvCxnSpPr>
                <a:cxnSpLocks/>
              </p:cNvCxnSpPr>
              <p:nvPr/>
            </p:nvCxnSpPr>
            <p:spPr>
              <a:xfrm flipV="1">
                <a:off x="8956478" y="4478794"/>
                <a:ext cx="0" cy="9901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8">
                <a:extLst>
                  <a:ext uri="{FF2B5EF4-FFF2-40B4-BE49-F238E27FC236}">
                    <a16:creationId xmlns:a16="http://schemas.microsoft.com/office/drawing/2014/main" id="{0E3C6ACC-E242-FCF7-34F4-D4A5F26B8456}"/>
                  </a:ext>
                </a:extLst>
              </p:cNvPr>
              <p:cNvSpPr/>
              <p:nvPr/>
            </p:nvSpPr>
            <p:spPr>
              <a:xfrm>
                <a:off x="10392339" y="2869279"/>
                <a:ext cx="1030137" cy="5108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600"/>
                  </a:spcAft>
                  <a:buClr>
                    <a:srgbClr val="0048A9"/>
                  </a:buClr>
                  <a:buSzTx/>
                  <a:buFontTx/>
                  <a:buNone/>
                  <a:tabLst/>
                  <a:defRPr/>
                </a:pPr>
                <a:r>
                  <a:rPr kumimoji="0" lang="en-US" sz="105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Northern Yemen</a:t>
                </a:r>
              </a:p>
            </p:txBody>
          </p:sp>
          <p:cxnSp>
            <p:nvCxnSpPr>
              <p:cNvPr id="22" name="Straight Arrow Connector 21">
                <a:extLst>
                  <a:ext uri="{FF2B5EF4-FFF2-40B4-BE49-F238E27FC236}">
                    <a16:creationId xmlns:a16="http://schemas.microsoft.com/office/drawing/2014/main" id="{794033C2-4494-0C8D-E144-D6BFF5CF5F1D}"/>
                  </a:ext>
                </a:extLst>
              </p:cNvPr>
              <p:cNvCxnSpPr>
                <a:cxnSpLocks/>
                <a:stCxn id="20" idx="1"/>
              </p:cNvCxnSpPr>
              <p:nvPr/>
            </p:nvCxnSpPr>
            <p:spPr>
              <a:xfrm flipH="1">
                <a:off x="9718267" y="3124697"/>
                <a:ext cx="674073" cy="3575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6">
                <a:extLst>
                  <a:ext uri="{FF2B5EF4-FFF2-40B4-BE49-F238E27FC236}">
                    <a16:creationId xmlns:a16="http://schemas.microsoft.com/office/drawing/2014/main" id="{3728D07E-7C8B-0589-B869-7E20D338CB82}"/>
                  </a:ext>
                </a:extLst>
              </p:cNvPr>
              <p:cNvSpPr/>
              <p:nvPr/>
            </p:nvSpPr>
            <p:spPr>
              <a:xfrm>
                <a:off x="10090703" y="4273291"/>
                <a:ext cx="1428106" cy="5194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600"/>
                  </a:spcAft>
                  <a:buClr>
                    <a:srgbClr val="0048A9"/>
                  </a:buClr>
                  <a:buSzTx/>
                  <a:buFontTx/>
                  <a:buNone/>
                  <a:tabLst/>
                  <a:defRPr/>
                </a:pPr>
                <a:r>
                  <a:rPr kumimoji="0" lang="en-US" sz="105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South-central Somalia</a:t>
                </a: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p:txBody>
          </p:sp>
          <p:cxnSp>
            <p:nvCxnSpPr>
              <p:cNvPr id="19" name="Straight Arrow Connector 18">
                <a:extLst>
                  <a:ext uri="{FF2B5EF4-FFF2-40B4-BE49-F238E27FC236}">
                    <a16:creationId xmlns:a16="http://schemas.microsoft.com/office/drawing/2014/main" id="{ECA10D37-E05E-550A-967E-A28FE9310125}"/>
                  </a:ext>
                </a:extLst>
              </p:cNvPr>
              <p:cNvCxnSpPr>
                <a:cxnSpLocks/>
              </p:cNvCxnSpPr>
              <p:nvPr/>
            </p:nvCxnSpPr>
            <p:spPr>
              <a:xfrm flipH="1" flipV="1">
                <a:off x="9718267" y="4028184"/>
                <a:ext cx="372436" cy="519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654E826C-A792-3256-3AEF-EDCFFA337E9A}"/>
                </a:ext>
              </a:extLst>
            </p:cNvPr>
            <p:cNvSpPr txBox="1"/>
            <p:nvPr/>
          </p:nvSpPr>
          <p:spPr>
            <a:xfrm>
              <a:off x="7578570" y="4196417"/>
              <a:ext cx="1413911" cy="9002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Four states in </a:t>
              </a:r>
              <a:r>
                <a:rPr kumimoji="0" lang="en-US" sz="105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Northwestern Nigeria </a:t>
              </a:r>
              <a:r>
                <a:rPr kumimoji="0" lang="en-US" sz="105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(Zamfara, Sokoto, Kebbi, and Katsina)</a:t>
              </a:r>
            </a:p>
          </p:txBody>
        </p:sp>
        <p:sp>
          <p:nvSpPr>
            <p:cNvPr id="8" name="TextBox 7">
              <a:extLst>
                <a:ext uri="{FF2B5EF4-FFF2-40B4-BE49-F238E27FC236}">
                  <a16:creationId xmlns:a16="http://schemas.microsoft.com/office/drawing/2014/main" id="{913ED7E4-A774-AAC8-BE94-0B58672222BC}"/>
                </a:ext>
              </a:extLst>
            </p:cNvPr>
            <p:cNvSpPr txBox="1"/>
            <p:nvPr/>
          </p:nvSpPr>
          <p:spPr>
            <a:xfrm>
              <a:off x="8392507" y="5263116"/>
              <a:ext cx="2119866" cy="850105"/>
            </a:xfrm>
            <a:prstGeom prst="rect">
              <a:avLst/>
            </a:prstGeom>
            <a:noFill/>
          </p:spPr>
          <p:txBody>
            <a:bodyPr wrap="square">
              <a:spAutoFit/>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Helvetica"/>
                  <a:ea typeface="+mn-ea"/>
                  <a:cs typeface="Helvetica"/>
                </a:rPr>
                <a:t>Three provinces in </a:t>
              </a:r>
              <a:r>
                <a:rPr kumimoji="0" lang="en-US" sz="1050" b="1" i="0" u="none" strike="noStrike" kern="1200" cap="none" spc="0" normalizeH="0" baseline="0" noProof="0" dirty="0">
                  <a:ln>
                    <a:noFill/>
                  </a:ln>
                  <a:solidFill>
                    <a:srgbClr val="000000"/>
                  </a:solidFill>
                  <a:effectLst/>
                  <a:uLnTx/>
                  <a:uFillTx/>
                  <a:latin typeface="Helvetica"/>
                  <a:ea typeface="+mn-ea"/>
                  <a:cs typeface="Helvetica"/>
                </a:rPr>
                <a:t>Eastern DRC </a:t>
              </a:r>
              <a:r>
                <a:rPr kumimoji="0" lang="en-US" sz="1050" b="0" i="0" u="none" strike="noStrike" kern="1200" cap="none" spc="0" normalizeH="0" baseline="0" noProof="0" dirty="0">
                  <a:ln>
                    <a:noFill/>
                  </a:ln>
                  <a:solidFill>
                    <a:srgbClr val="000000"/>
                  </a:solidFill>
                  <a:effectLst/>
                  <a:uLnTx/>
                  <a:uFillTx/>
                  <a:latin typeface="Helvetica"/>
                  <a:ea typeface="+mn-ea"/>
                  <a:cs typeface="Helvetica"/>
                </a:rPr>
                <a:t>(Maniema, Tanganyika, Haut-Lomami)</a:t>
              </a:r>
            </a:p>
          </p:txBody>
        </p:sp>
      </p:grpSp>
      <p:sp>
        <p:nvSpPr>
          <p:cNvPr id="16" name="Rectangle 15">
            <a:extLst>
              <a:ext uri="{FF2B5EF4-FFF2-40B4-BE49-F238E27FC236}">
                <a16:creationId xmlns:a16="http://schemas.microsoft.com/office/drawing/2014/main" id="{783EA32B-42FB-B663-447C-F8043CF9E3A5}"/>
              </a:ext>
            </a:extLst>
          </p:cNvPr>
          <p:cNvSpPr/>
          <p:nvPr/>
        </p:nvSpPr>
        <p:spPr>
          <a:xfrm>
            <a:off x="7684894" y="1862419"/>
            <a:ext cx="3867367" cy="2726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Helvetica" pitchFamily="2" charset="0"/>
                <a:ea typeface="+mn-ea"/>
                <a:cs typeface="+mn-cs"/>
              </a:rPr>
              <a:t>Most consequential geographies</a:t>
            </a:r>
          </a:p>
        </p:txBody>
      </p:sp>
    </p:spTree>
    <p:extLst>
      <p:ext uri="{BB962C8B-B14F-4D97-AF65-F5344CB8AC3E}">
        <p14:creationId xmlns:p14="http://schemas.microsoft.com/office/powerpoint/2010/main" val="770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7F46-BBA7-D0EC-5C73-B436D8BD552E}"/>
              </a:ext>
            </a:extLst>
          </p:cNvPr>
          <p:cNvSpPr>
            <a:spLocks noGrp="1"/>
          </p:cNvSpPr>
          <p:nvPr>
            <p:ph type="title"/>
          </p:nvPr>
        </p:nvSpPr>
        <p:spPr>
          <a:xfrm>
            <a:off x="145742" y="133556"/>
            <a:ext cx="10515600" cy="617894"/>
          </a:xfrm>
        </p:spPr>
        <p:txBody>
          <a:bodyPr>
            <a:normAutofit fontScale="90000"/>
          </a:bodyPr>
          <a:lstStyle/>
          <a:p>
            <a:r>
              <a:rPr lang="en-US" b="1" dirty="0">
                <a:solidFill>
                  <a:schemeClr val="accent1"/>
                </a:solidFill>
                <a:latin typeface="+mn-lt"/>
              </a:rPr>
              <a:t>Integration activities will be a key support in reaching interruption</a:t>
            </a:r>
          </a:p>
        </p:txBody>
      </p:sp>
      <p:sp>
        <p:nvSpPr>
          <p:cNvPr id="4" name="Slide Number Placeholder 3">
            <a:extLst>
              <a:ext uri="{FF2B5EF4-FFF2-40B4-BE49-F238E27FC236}">
                <a16:creationId xmlns:a16="http://schemas.microsoft.com/office/drawing/2014/main" id="{548FD869-FF8D-5F88-63CD-E9B3FD364A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7C20E897-0EFD-2A9C-DC61-10CE5AEFDD15}"/>
              </a:ext>
            </a:extLst>
          </p:cNvPr>
          <p:cNvSpPr>
            <a:spLocks noGrp="1"/>
          </p:cNvSpPr>
          <p:nvPr>
            <p:ph idx="1"/>
          </p:nvPr>
        </p:nvSpPr>
        <p:spPr>
          <a:xfrm>
            <a:off x="145742" y="1124022"/>
            <a:ext cx="5838010" cy="5152491"/>
          </a:xfrm>
          <a:noFill/>
          <a:ln>
            <a:noFill/>
          </a:ln>
        </p:spPr>
        <p:txBody>
          <a:bodyPr vert="horz" lIns="91440" tIns="45720" rIns="91440" bIns="45720" rtlCol="0" anchor="t">
            <a:noAutofit/>
          </a:bodyPr>
          <a:lstStyle/>
          <a:p>
            <a:pPr marL="285750" indent="-285750">
              <a:lnSpc>
                <a:spcPct val="120000"/>
              </a:lnSpc>
            </a:pPr>
            <a:r>
              <a:rPr lang="en-US" sz="1800" dirty="0">
                <a:solidFill>
                  <a:schemeClr val="tx1"/>
                </a:solidFill>
                <a:latin typeface="Calibri (Body)"/>
                <a:cs typeface="Helvetica"/>
              </a:rPr>
              <a:t>GPEI has launched an effort to develop its integration function collaborating with Gavi and the Essential </a:t>
            </a:r>
            <a:r>
              <a:rPr lang="en-US" sz="1800" dirty="0" err="1">
                <a:solidFill>
                  <a:schemeClr val="tx1"/>
                </a:solidFill>
                <a:latin typeface="Calibri (Body)"/>
                <a:cs typeface="Helvetica"/>
              </a:rPr>
              <a:t>Programme</a:t>
            </a:r>
            <a:r>
              <a:rPr lang="en-US" sz="1800" dirty="0">
                <a:solidFill>
                  <a:schemeClr val="tx1"/>
                </a:solidFill>
                <a:latin typeface="Calibri (Body)"/>
                <a:cs typeface="Helvetica"/>
              </a:rPr>
              <a:t> on Immunization (EPI), as well as with partners involved in health emergency response</a:t>
            </a:r>
          </a:p>
          <a:p>
            <a:pPr marL="285750" indent="-285750">
              <a:lnSpc>
                <a:spcPct val="120000"/>
              </a:lnSpc>
            </a:pPr>
            <a:r>
              <a:rPr lang="en-US" sz="1800" dirty="0">
                <a:solidFill>
                  <a:schemeClr val="tx1"/>
                </a:solidFill>
                <a:latin typeface="Calibri (Body)"/>
                <a:cs typeface="Helvetica"/>
              </a:rPr>
              <a:t>Integration priorities will adjust as </a:t>
            </a:r>
            <a:r>
              <a:rPr lang="en-US" sz="1800" dirty="0" err="1">
                <a:solidFill>
                  <a:schemeClr val="tx1"/>
                </a:solidFill>
                <a:latin typeface="Calibri (Body)"/>
                <a:cs typeface="Helvetica"/>
              </a:rPr>
              <a:t>programme</a:t>
            </a:r>
            <a:r>
              <a:rPr lang="en-US" sz="1800" dirty="0">
                <a:solidFill>
                  <a:schemeClr val="tx1"/>
                </a:solidFill>
                <a:latin typeface="Calibri (Body)"/>
                <a:cs typeface="Helvetica"/>
              </a:rPr>
              <a:t> goals shift from interruption to certification  – but current priorities are focused on efforts to reach interruption</a:t>
            </a:r>
          </a:p>
          <a:p>
            <a:pPr marL="285750" indent="-285750">
              <a:lnSpc>
                <a:spcPct val="120000"/>
              </a:lnSpc>
            </a:pPr>
            <a:r>
              <a:rPr lang="en-US" sz="1800" dirty="0">
                <a:solidFill>
                  <a:schemeClr val="tx1"/>
                </a:solidFill>
                <a:latin typeface="Calibri (Body)"/>
                <a:cs typeface="Helvetica"/>
              </a:rPr>
              <a:t>Across critical geographies these primary integration activities include plusses, co-delivery and multi-antigen campaigns, and as engagement matures essential immunization strengthening, and integrated service delivery</a:t>
            </a:r>
          </a:p>
          <a:p>
            <a:pPr marL="285750" indent="-285750">
              <a:lnSpc>
                <a:spcPct val="120000"/>
              </a:lnSpc>
            </a:pPr>
            <a:r>
              <a:rPr lang="en-US" sz="1800" dirty="0">
                <a:solidFill>
                  <a:schemeClr val="tx1"/>
                </a:solidFill>
                <a:latin typeface="Calibri (Body)"/>
                <a:cs typeface="Helvetica"/>
              </a:rPr>
              <a:t>Post-interruption, the focus of integration activities will shift to </a:t>
            </a:r>
            <a:r>
              <a:rPr lang="en-US" sz="1800" dirty="0">
                <a:solidFill>
                  <a:schemeClr val="tx1"/>
                </a:solidFill>
                <a:latin typeface="Calibri (Body)"/>
                <a:ea typeface="Calibri"/>
                <a:cs typeface="Helvetica"/>
              </a:rPr>
              <a:t>risk reduction, maintenance and strengthened surveillance preparing countries for GPEI Sunset</a:t>
            </a:r>
            <a:endParaRPr lang="en-US" sz="1800" dirty="0">
              <a:solidFill>
                <a:schemeClr val="tx1"/>
              </a:solidFill>
              <a:latin typeface="Calibri (Body)"/>
              <a:cs typeface="Helvetica"/>
            </a:endParaRPr>
          </a:p>
        </p:txBody>
      </p:sp>
      <p:sp>
        <p:nvSpPr>
          <p:cNvPr id="20" name="Oval 19">
            <a:extLst>
              <a:ext uri="{FF2B5EF4-FFF2-40B4-BE49-F238E27FC236}">
                <a16:creationId xmlns:a16="http://schemas.microsoft.com/office/drawing/2014/main" id="{3034D381-5FAE-8CF8-6590-0EA9D7650899}"/>
              </a:ext>
            </a:extLst>
          </p:cNvPr>
          <p:cNvSpPr>
            <a:spLocks noChangeAspect="1"/>
          </p:cNvSpPr>
          <p:nvPr/>
        </p:nvSpPr>
        <p:spPr>
          <a:xfrm>
            <a:off x="7358381" y="2284729"/>
            <a:ext cx="1188720" cy="118872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Country</a:t>
            </a:r>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Donut 5">
            <a:extLst>
              <a:ext uri="{FF2B5EF4-FFF2-40B4-BE49-F238E27FC236}">
                <a16:creationId xmlns:a16="http://schemas.microsoft.com/office/drawing/2014/main" id="{C5BA8D9F-A59B-9593-6224-BD167B37161B}"/>
              </a:ext>
            </a:extLst>
          </p:cNvPr>
          <p:cNvSpPr>
            <a:spLocks noChangeAspect="1"/>
          </p:cNvSpPr>
          <p:nvPr/>
        </p:nvSpPr>
        <p:spPr>
          <a:xfrm>
            <a:off x="6946901" y="1873249"/>
            <a:ext cx="2011680" cy="2011680"/>
          </a:xfrm>
          <a:prstGeom prst="donut">
            <a:avLst>
              <a:gd name="adj" fmla="val 1622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Donut 6">
            <a:extLst>
              <a:ext uri="{FF2B5EF4-FFF2-40B4-BE49-F238E27FC236}">
                <a16:creationId xmlns:a16="http://schemas.microsoft.com/office/drawing/2014/main" id="{3B4A8D17-C670-DDBE-181C-A4966C943A19}"/>
              </a:ext>
            </a:extLst>
          </p:cNvPr>
          <p:cNvSpPr/>
          <p:nvPr/>
        </p:nvSpPr>
        <p:spPr>
          <a:xfrm>
            <a:off x="6489701" y="1416049"/>
            <a:ext cx="2926080" cy="2926080"/>
          </a:xfrm>
          <a:prstGeom prst="donut">
            <a:avLst>
              <a:gd name="adj" fmla="val 1280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8841BE2-13D8-66EA-29D6-55D7ED0528C0}"/>
              </a:ext>
            </a:extLst>
          </p:cNvPr>
          <p:cNvSpPr txBox="1"/>
          <p:nvPr/>
        </p:nvSpPr>
        <p:spPr>
          <a:xfrm>
            <a:off x="7437901" y="1924785"/>
            <a:ext cx="10296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Region</a:t>
            </a:r>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1D26494-7379-6731-2689-7188C4D71749}"/>
              </a:ext>
            </a:extLst>
          </p:cNvPr>
          <p:cNvSpPr txBox="1"/>
          <p:nvPr/>
        </p:nvSpPr>
        <p:spPr>
          <a:xfrm>
            <a:off x="7437901" y="1473509"/>
            <a:ext cx="10296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Global HQ</a:t>
            </a:r>
          </a:p>
        </p:txBody>
      </p:sp>
      <p:sp>
        <p:nvSpPr>
          <p:cNvPr id="25" name="TextBox 24">
            <a:extLst>
              <a:ext uri="{FF2B5EF4-FFF2-40B4-BE49-F238E27FC236}">
                <a16:creationId xmlns:a16="http://schemas.microsoft.com/office/drawing/2014/main" id="{67A0FEDD-DAC6-8E4D-4B23-D557D56B5790}"/>
              </a:ext>
            </a:extLst>
          </p:cNvPr>
          <p:cNvSpPr txBox="1"/>
          <p:nvPr/>
        </p:nvSpPr>
        <p:spPr>
          <a:xfrm>
            <a:off x="8920705" y="4145461"/>
            <a:ext cx="2692224" cy="507831"/>
          </a:xfrm>
          <a:prstGeom prst="rect">
            <a:avLst/>
          </a:prstGeom>
          <a:noFill/>
          <a:ln w="12700">
            <a:solidFill>
              <a:schemeClr val="accent2"/>
            </a:solid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Provide </a:t>
            </a:r>
            <a:r>
              <a:rPr kumimoji="0" lang="en-US" sz="900" b="1" i="0" u="none" strike="noStrike" kern="1200" cap="none" spc="0" normalizeH="0" baseline="0" noProof="0">
                <a:ln>
                  <a:noFill/>
                </a:ln>
                <a:solidFill>
                  <a:srgbClr val="FFA941"/>
                </a:solidFill>
                <a:effectLst/>
                <a:uLnTx/>
                <a:uFillTx/>
                <a:latin typeface="Calibri" panose="020F0502020204030204"/>
                <a:ea typeface="+mn-ea"/>
                <a:cs typeface="+mn-cs"/>
              </a:rPr>
              <a:t>oversight and direction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1" i="0" u="none" strike="noStrike" kern="1200" cap="none" spc="0" normalizeH="0" baseline="0" noProof="0">
                <a:ln>
                  <a:noFill/>
                </a:ln>
                <a:solidFill>
                  <a:srgbClr val="FFA941"/>
                </a:solidFill>
                <a:effectLst/>
                <a:uLnTx/>
                <a:uFillTx/>
                <a:latin typeface="Calibri" panose="020F0502020204030204"/>
                <a:ea typeface="+mn-ea"/>
                <a:cs typeface="+mn-cs"/>
              </a:rPr>
              <a:t>Empower countries </a:t>
            </a: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to find solutions</a:t>
            </a:r>
            <a:endParaRPr kumimoji="0" lang="en-US" sz="9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Facilitate GPEI  </a:t>
            </a:r>
            <a:r>
              <a:rPr kumimoji="0" lang="en-US" sz="900" b="1" i="0" u="none" strike="noStrike" kern="1200" cap="none" spc="0" normalizeH="0" baseline="0" noProof="0">
                <a:ln>
                  <a:noFill/>
                </a:ln>
                <a:solidFill>
                  <a:srgbClr val="FFA941"/>
                </a:solidFill>
                <a:effectLst/>
                <a:uLnTx/>
                <a:uFillTx/>
                <a:latin typeface="Calibri" panose="020F0502020204030204"/>
                <a:ea typeface="+mn-ea"/>
                <a:cs typeface="+mn-cs"/>
              </a:rPr>
              <a:t>coordination</a:t>
            </a: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 at all levels</a:t>
            </a:r>
            <a:endParaRPr kumimoji="0" lang="en-US" sz="900" b="0"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cxnSp>
        <p:nvCxnSpPr>
          <p:cNvPr id="26" name="Elbow Connector 11">
            <a:extLst>
              <a:ext uri="{FF2B5EF4-FFF2-40B4-BE49-F238E27FC236}">
                <a16:creationId xmlns:a16="http://schemas.microsoft.com/office/drawing/2014/main" id="{F0823856-16CF-94F5-FC17-7539CA0C4FB7}"/>
              </a:ext>
            </a:extLst>
          </p:cNvPr>
          <p:cNvCxnSpPr>
            <a:cxnSpLocks/>
          </p:cNvCxnSpPr>
          <p:nvPr/>
        </p:nvCxnSpPr>
        <p:spPr>
          <a:xfrm>
            <a:off x="8178394" y="4188861"/>
            <a:ext cx="722828" cy="290262"/>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D35FE15-0964-A20F-45D0-21EE10E571BA}"/>
              </a:ext>
            </a:extLst>
          </p:cNvPr>
          <p:cNvSpPr txBox="1"/>
          <p:nvPr/>
        </p:nvSpPr>
        <p:spPr>
          <a:xfrm>
            <a:off x="9491933" y="2983506"/>
            <a:ext cx="2120995" cy="507831"/>
          </a:xfrm>
          <a:prstGeom prst="rect">
            <a:avLst/>
          </a:prstGeom>
          <a:noFill/>
          <a:ln w="12700">
            <a:solidFill>
              <a:schemeClr val="accent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1" i="0" u="none" strike="noStrike" kern="1200" cap="none" spc="0" normalizeH="0" baseline="0" noProof="0">
                <a:ln>
                  <a:noFill/>
                </a:ln>
                <a:solidFill>
                  <a:srgbClr val="0048A9"/>
                </a:solidFill>
                <a:effectLst/>
                <a:uLnTx/>
                <a:uFillTx/>
                <a:latin typeface="Calibri" panose="020F0502020204030204"/>
                <a:ea typeface="+mn-ea"/>
                <a:cs typeface="+mn-cs"/>
              </a:rPr>
              <a:t>Support </a:t>
            </a: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country activities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Enhance</a:t>
            </a:r>
            <a:r>
              <a:rPr kumimoji="0" lang="en-US" sz="900" b="1" i="0" u="none" strike="noStrike" kern="1200" cap="none" spc="0" normalizeH="0" baseline="0" noProof="0">
                <a:ln>
                  <a:noFill/>
                </a:ln>
                <a:solidFill>
                  <a:srgbClr val="0048A9"/>
                </a:solidFill>
                <a:effectLst/>
                <a:uLnTx/>
                <a:uFillTx/>
                <a:latin typeface="Calibri" panose="020F0502020204030204"/>
                <a:ea typeface="+mn-ea"/>
                <a:cs typeface="+mn-cs"/>
              </a:rPr>
              <a:t> coordination </a:t>
            </a: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within the region and countries</a:t>
            </a:r>
          </a:p>
        </p:txBody>
      </p:sp>
      <p:cxnSp>
        <p:nvCxnSpPr>
          <p:cNvPr id="28" name="Straight Connector 27">
            <a:extLst>
              <a:ext uri="{FF2B5EF4-FFF2-40B4-BE49-F238E27FC236}">
                <a16:creationId xmlns:a16="http://schemas.microsoft.com/office/drawing/2014/main" id="{572E7FD4-5EC4-DED3-F44A-BDB3B7E5A0B2}"/>
              </a:ext>
            </a:extLst>
          </p:cNvPr>
          <p:cNvCxnSpPr>
            <a:cxnSpLocks/>
            <a:endCxn id="27" idx="1"/>
          </p:cNvCxnSpPr>
          <p:nvPr/>
        </p:nvCxnSpPr>
        <p:spPr>
          <a:xfrm>
            <a:off x="8819838" y="3102851"/>
            <a:ext cx="672095" cy="1345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F32A22D-6FF5-6F39-508E-94045AC5948A}"/>
              </a:ext>
            </a:extLst>
          </p:cNvPr>
          <p:cNvSpPr txBox="1"/>
          <p:nvPr/>
        </p:nvSpPr>
        <p:spPr>
          <a:xfrm>
            <a:off x="9491933" y="1457041"/>
            <a:ext cx="2120995" cy="646331"/>
          </a:xfrm>
          <a:prstGeom prst="rect">
            <a:avLst/>
          </a:prstGeom>
          <a:noFill/>
          <a:ln w="12700">
            <a:solidFill>
              <a:srgbClr val="0070C0"/>
            </a:solid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1" i="0" u="none" strike="noStrike" kern="1200" cap="none" spc="0" normalizeH="0" baseline="0" noProof="0">
                <a:ln>
                  <a:noFill/>
                </a:ln>
                <a:solidFill>
                  <a:srgbClr val="0070C0"/>
                </a:solidFill>
                <a:effectLst/>
                <a:uLnTx/>
                <a:uFillTx/>
                <a:latin typeface="Calibri" panose="020F0502020204030204"/>
                <a:ea typeface="+mn-ea"/>
                <a:cs typeface="+mn-cs"/>
              </a:rPr>
              <a:t>Identify government-driven </a:t>
            </a: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integration priorities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1" i="0" u="none" strike="noStrike" kern="1200" cap="none" spc="0" normalizeH="0" baseline="0" noProof="0">
                <a:ln>
                  <a:noFill/>
                </a:ln>
                <a:solidFill>
                  <a:srgbClr val="0070C0"/>
                </a:solidFill>
                <a:effectLst/>
                <a:uLnTx/>
                <a:uFillTx/>
                <a:latin typeface="Calibri" panose="020F0502020204030204"/>
                <a:ea typeface="+mn-ea"/>
                <a:cs typeface="+mn-cs"/>
              </a:rPr>
              <a:t>Develop and implement </a:t>
            </a: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integration plans, leveraging EOCs</a:t>
            </a:r>
            <a:endParaRPr kumimoji="0" lang="en-US" sz="900" b="0"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cxnSp>
        <p:nvCxnSpPr>
          <p:cNvPr id="30" name="Straight Connector 29">
            <a:extLst>
              <a:ext uri="{FF2B5EF4-FFF2-40B4-BE49-F238E27FC236}">
                <a16:creationId xmlns:a16="http://schemas.microsoft.com/office/drawing/2014/main" id="{558EB4CE-D7E6-0BBF-C9DF-4D2956E7B09A}"/>
              </a:ext>
            </a:extLst>
          </p:cNvPr>
          <p:cNvCxnSpPr>
            <a:cxnSpLocks/>
            <a:endCxn id="29" idx="1"/>
          </p:cNvCxnSpPr>
          <p:nvPr/>
        </p:nvCxnSpPr>
        <p:spPr>
          <a:xfrm flipV="1">
            <a:off x="8393090" y="1780207"/>
            <a:ext cx="1098843" cy="7698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7DD1DF6-DBD9-BE9A-907A-FB4DBEF2D99C}"/>
              </a:ext>
            </a:extLst>
          </p:cNvPr>
          <p:cNvSpPr/>
          <p:nvPr/>
        </p:nvSpPr>
        <p:spPr>
          <a:xfrm>
            <a:off x="6256489" y="4977748"/>
            <a:ext cx="5362182" cy="8918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rmAutofit fontScale="925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Helvetica"/>
                <a:ea typeface="+mn-ea"/>
                <a:cs typeface="Helvetica"/>
              </a:rPr>
              <a:t>The integration function will work to align roles and responsibilities across all actors, develop clear lines of accountability, and set  standard process for tracking and communicating </a:t>
            </a:r>
            <a:endParaRPr kumimoji="0" lang="en-US" sz="14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14509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C69C1C74-30A6-1FB2-0D2F-CB96A3BDA553}"/>
              </a:ext>
            </a:extLst>
          </p:cNvPr>
          <p:cNvGraphicFramePr>
            <a:graphicFrameLocks noGrp="1"/>
          </p:cNvGraphicFramePr>
          <p:nvPr/>
        </p:nvGraphicFramePr>
        <p:xfrm>
          <a:off x="104931" y="1730354"/>
          <a:ext cx="11871168" cy="4847708"/>
        </p:xfrm>
        <a:graphic>
          <a:graphicData uri="http://schemas.openxmlformats.org/drawingml/2006/table">
            <a:tbl>
              <a:tblPr firstRow="1" bandRow="1">
                <a:tableStyleId>{5C22544A-7EE6-4342-B048-85BDC9FD1C3A}</a:tableStyleId>
              </a:tblPr>
              <a:tblGrid>
                <a:gridCol w="3010180">
                  <a:extLst>
                    <a:ext uri="{9D8B030D-6E8A-4147-A177-3AD203B41FA5}">
                      <a16:colId xmlns:a16="http://schemas.microsoft.com/office/drawing/2014/main" val="3295023373"/>
                    </a:ext>
                  </a:extLst>
                </a:gridCol>
                <a:gridCol w="2215247">
                  <a:extLst>
                    <a:ext uri="{9D8B030D-6E8A-4147-A177-3AD203B41FA5}">
                      <a16:colId xmlns:a16="http://schemas.microsoft.com/office/drawing/2014/main" val="1941983469"/>
                    </a:ext>
                  </a:extLst>
                </a:gridCol>
                <a:gridCol w="2215247">
                  <a:extLst>
                    <a:ext uri="{9D8B030D-6E8A-4147-A177-3AD203B41FA5}">
                      <a16:colId xmlns:a16="http://schemas.microsoft.com/office/drawing/2014/main" val="3272802141"/>
                    </a:ext>
                  </a:extLst>
                </a:gridCol>
                <a:gridCol w="2215247">
                  <a:extLst>
                    <a:ext uri="{9D8B030D-6E8A-4147-A177-3AD203B41FA5}">
                      <a16:colId xmlns:a16="http://schemas.microsoft.com/office/drawing/2014/main" val="480325867"/>
                    </a:ext>
                  </a:extLst>
                </a:gridCol>
                <a:gridCol w="2215247">
                  <a:extLst>
                    <a:ext uri="{9D8B030D-6E8A-4147-A177-3AD203B41FA5}">
                      <a16:colId xmlns:a16="http://schemas.microsoft.com/office/drawing/2014/main" val="644859294"/>
                    </a:ext>
                  </a:extLst>
                </a:gridCol>
              </a:tblGrid>
              <a:tr h="765240">
                <a:tc>
                  <a:txBody>
                    <a:bodyPr/>
                    <a:lstStyle/>
                    <a:p>
                      <a:r>
                        <a:rPr lang="en-US" sz="1000" b="1" i="0" dirty="0">
                          <a:solidFill>
                            <a:schemeClr val="tx1"/>
                          </a:solidFill>
                        </a:rPr>
                        <a:t>PRIORITY COUNTRIES FOR INTEGRATION</a:t>
                      </a:r>
                    </a:p>
                    <a:p>
                      <a:pPr marL="171450" indent="-171450">
                        <a:buFont typeface="Arial" panose="020B0604020202020204" pitchFamily="34" charset="0"/>
                        <a:buChar char="•"/>
                      </a:pPr>
                      <a:r>
                        <a:rPr lang="en-US" sz="1000" b="0" i="1" dirty="0">
                          <a:solidFill>
                            <a:srgbClr val="C00000"/>
                          </a:solidFill>
                        </a:rPr>
                        <a:t>Highest Near-Term Priority Country</a:t>
                      </a:r>
                    </a:p>
                    <a:p>
                      <a:pPr marL="171450" indent="-171450">
                        <a:buFont typeface="Arial" panose="020B0604020202020204" pitchFamily="34" charset="0"/>
                        <a:buChar char="•"/>
                      </a:pPr>
                      <a:r>
                        <a:rPr lang="en-US" sz="1000" b="0" i="0" u="sng" dirty="0">
                          <a:solidFill>
                            <a:srgbClr val="7030A0"/>
                          </a:solidFill>
                        </a:rPr>
                        <a:t>Critical Priority Country in 2024</a:t>
                      </a:r>
                      <a:r>
                        <a:rPr lang="en-US" sz="1000" b="0" i="0" u="none" baseline="30000" dirty="0">
                          <a:solidFill>
                            <a:srgbClr val="7030A0"/>
                          </a:solidFill>
                        </a:rPr>
                        <a:t>+</a:t>
                      </a:r>
                    </a:p>
                  </a:txBody>
                  <a:tcPr anchor="ctr">
                    <a:lnL w="38100"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algn="r"/>
                      <a:r>
                        <a:rPr lang="en-US" sz="1600" dirty="0"/>
                        <a:t>Plusses</a:t>
                      </a:r>
                    </a:p>
                    <a:p>
                      <a:pPr algn="r"/>
                      <a:endParaRPr lang="en-US" sz="1600" dirty="0"/>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r"/>
                      <a:r>
                        <a:rPr lang="en-US" sz="1600" dirty="0"/>
                        <a:t>Co-Delivery &amp; Multi-Antigen Campaigns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r"/>
                      <a:r>
                        <a:rPr lang="en-US" sz="1600" dirty="0"/>
                        <a:t>Routine</a:t>
                      </a:r>
                    </a:p>
                    <a:p>
                      <a:pPr algn="r"/>
                      <a:r>
                        <a:rPr lang="en-US" sz="1600" dirty="0"/>
                        <a:t> Immunization Strengthening</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r"/>
                      <a:r>
                        <a:rPr lang="en-US" sz="1600" dirty="0"/>
                        <a:t>Integrated </a:t>
                      </a:r>
                    </a:p>
                    <a:p>
                      <a:pPr algn="r"/>
                      <a:r>
                        <a:rPr lang="en-US" sz="1600" dirty="0"/>
                        <a:t>Service Delivery</a:t>
                      </a:r>
                    </a:p>
                  </a:txBody>
                  <a:tcPr anchor="ctr">
                    <a:lnL w="5715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164037614"/>
                  </a:ext>
                </a:extLst>
              </a:tr>
              <a:tr h="376484">
                <a:tc>
                  <a:txBody>
                    <a:bodyPr/>
                    <a:lstStyle/>
                    <a:p>
                      <a:pPr>
                        <a:spcBef>
                          <a:spcPts val="1200"/>
                        </a:spcBef>
                      </a:pPr>
                      <a:r>
                        <a:rPr lang="en-US" sz="1600" b="1" dirty="0"/>
                        <a:t>Endemics</a:t>
                      </a:r>
                    </a:p>
                    <a:p>
                      <a:pPr marL="285750" indent="-285750">
                        <a:buFont typeface="Arial" panose="020B0604020202020204" pitchFamily="34" charset="0"/>
                        <a:buChar char="•"/>
                      </a:pPr>
                      <a:r>
                        <a:rPr lang="en-US" sz="1100" i="1" dirty="0">
                          <a:solidFill>
                            <a:srgbClr val="C00000"/>
                          </a:solidFill>
                        </a:rPr>
                        <a:t>Afghanistan</a:t>
                      </a:r>
                    </a:p>
                    <a:p>
                      <a:pPr marL="285750" indent="-285750">
                        <a:buFont typeface="Arial" panose="020B0604020202020204" pitchFamily="34" charset="0"/>
                        <a:buChar char="•"/>
                      </a:pPr>
                      <a:r>
                        <a:rPr lang="en-US" sz="1100" i="1" dirty="0">
                          <a:solidFill>
                            <a:srgbClr val="C00000"/>
                          </a:solidFill>
                        </a:rPr>
                        <a:t>Pakistan</a:t>
                      </a:r>
                    </a:p>
                  </a:txBody>
                  <a:tcPr>
                    <a:lnL w="38100" cap="flat" cmpd="sng" algn="ctr">
                      <a:solidFill>
                        <a:schemeClr val="tx1"/>
                      </a:solidFill>
                      <a:prstDash val="solid"/>
                      <a:round/>
                      <a:headEnd type="none" w="med" len="med"/>
                      <a:tailEnd type="none" w="med" len="med"/>
                    </a:lnL>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0" i="1" dirty="0">
                          <a:solidFill>
                            <a:schemeClr val="bg1">
                              <a:lumMod val="50000"/>
                            </a:schemeClr>
                          </a:solidFill>
                        </a:rPr>
                        <a:t>Included in ISD</a:t>
                      </a:r>
                    </a:p>
                  </a:txBody>
                  <a:tcPr anchor="ctr">
                    <a:lnT w="57150" cap="flat" cmpd="sng" algn="ctr">
                      <a:solidFill>
                        <a:schemeClr val="bg1"/>
                      </a:solidFill>
                      <a:prstDash val="solid"/>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solidFill>
                            <a:schemeClr val="accent2"/>
                          </a:solidFill>
                        </a:rPr>
                        <a:t>Secondary Current Priority</a:t>
                      </a:r>
                    </a:p>
                  </a:txBody>
                  <a:tcPr anchor="ctr">
                    <a:lnT w="57150" cap="flat" cmpd="sng" algn="ctr">
                      <a:solidFill>
                        <a:schemeClr val="bg1"/>
                      </a:solidFill>
                      <a:prstDash val="solid"/>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solidFill>
                            <a:schemeClr val="accent2"/>
                          </a:solidFill>
                        </a:rPr>
                        <a:t>Secondary Current Priority</a:t>
                      </a:r>
                    </a:p>
                  </a:txBody>
                  <a:tcPr anchor="ctr">
                    <a:lnT w="57150" cap="flat" cmpd="sng" algn="ctr">
                      <a:solidFill>
                        <a:schemeClr val="bg1"/>
                      </a:solidFill>
                      <a:prstDash val="solid"/>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solidFill>
                            <a:schemeClr val="accent6"/>
                          </a:solidFill>
                        </a:rPr>
                        <a:t>Primary Current Priority</a:t>
                      </a:r>
                    </a:p>
                  </a:txBody>
                  <a:tcPr anchor="ctr">
                    <a:lnR w="38100" cap="flat" cmpd="sng" algn="ctr">
                      <a:solidFill>
                        <a:schemeClr val="tx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extLst>
                  <a:ext uri="{0D108BD9-81ED-4DB2-BD59-A6C34878D82A}">
                    <a16:rowId xmlns:a16="http://schemas.microsoft.com/office/drawing/2014/main" val="3423057446"/>
                  </a:ext>
                </a:extLst>
              </a:tr>
              <a:tr h="841502">
                <a:tc>
                  <a:txBody>
                    <a:bodyPr/>
                    <a:lstStyle/>
                    <a:p>
                      <a:r>
                        <a:rPr lang="en-US" sz="1600" b="1" dirty="0"/>
                        <a:t>Consequential Geographies</a:t>
                      </a:r>
                    </a:p>
                    <a:p>
                      <a:pPr marL="285750" indent="-285750">
                        <a:buFont typeface="Arial" panose="020B0604020202020204" pitchFamily="34" charset="0"/>
                        <a:buChar char="•"/>
                      </a:pPr>
                      <a:r>
                        <a:rPr lang="en-US" sz="1100" i="1" dirty="0">
                          <a:solidFill>
                            <a:srgbClr val="C00000"/>
                          </a:solidFill>
                        </a:rPr>
                        <a:t>Nigeria</a:t>
                      </a:r>
                    </a:p>
                    <a:p>
                      <a:pPr marL="285750" indent="-285750">
                        <a:buFont typeface="Arial" panose="020B0604020202020204" pitchFamily="34" charset="0"/>
                        <a:buChar char="•"/>
                      </a:pPr>
                      <a:r>
                        <a:rPr lang="en-US" sz="1100" i="1" dirty="0">
                          <a:solidFill>
                            <a:srgbClr val="C00000"/>
                          </a:solidFill>
                        </a:rPr>
                        <a:t>Somalia</a:t>
                      </a:r>
                    </a:p>
                    <a:p>
                      <a:pPr marL="285750" indent="-285750">
                        <a:buFont typeface="Arial" panose="020B0604020202020204" pitchFamily="34" charset="0"/>
                        <a:buChar char="•"/>
                      </a:pPr>
                      <a:r>
                        <a:rPr lang="en-US" sz="1100" i="1" dirty="0">
                          <a:solidFill>
                            <a:srgbClr val="C00000"/>
                          </a:solidFill>
                        </a:rPr>
                        <a:t>Yemen</a:t>
                      </a:r>
                    </a:p>
                    <a:p>
                      <a:pPr marL="285750" indent="-285750">
                        <a:buFont typeface="Arial" panose="020B0604020202020204" pitchFamily="34" charset="0"/>
                        <a:buChar char="•"/>
                      </a:pPr>
                      <a:r>
                        <a:rPr lang="en-US" sz="1100" i="1" dirty="0">
                          <a:solidFill>
                            <a:srgbClr val="C00000"/>
                          </a:solidFill>
                        </a:rPr>
                        <a:t>DRC</a:t>
                      </a:r>
                    </a:p>
                  </a:txBody>
                  <a:tcPr>
                    <a:lnL w="38100" cap="flat" cmpd="sng" algn="ctr">
                      <a:solidFill>
                        <a:schemeClr val="tx1"/>
                      </a:solidFill>
                      <a:prstDash val="solid"/>
                      <a:round/>
                      <a:headEnd type="none" w="med" len="med"/>
                      <a:tailEnd type="none" w="med" len="med"/>
                    </a:lnL>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t>Further Opportunity</a:t>
                      </a:r>
                    </a:p>
                  </a:txBody>
                  <a:tcPr anchor="ctr">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solidFill>
                            <a:schemeClr val="accent2"/>
                          </a:solidFill>
                        </a:rPr>
                        <a:t>Secondary Current Priority (Somalia, Nigeria, DRC)</a:t>
                      </a:r>
                    </a:p>
                    <a:p>
                      <a:pPr marL="285750" indent="-285750" algn="l">
                        <a:buFont typeface="Arial" panose="020B0604020202020204" pitchFamily="34" charset="0"/>
                        <a:buChar char="•"/>
                      </a:pPr>
                      <a:r>
                        <a:rPr lang="en-US" sz="1400" b="1" dirty="0"/>
                        <a:t>Further Opportunity</a:t>
                      </a:r>
                    </a:p>
                  </a:txBody>
                  <a:tcPr anchor="ctr">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solidFill>
                            <a:schemeClr val="accent6"/>
                          </a:solidFill>
                        </a:rPr>
                        <a:t>Primary Current Priority (Nigeria)</a:t>
                      </a:r>
                    </a:p>
                    <a:p>
                      <a:pPr marL="285750" indent="-285750" algn="l">
                        <a:buFont typeface="Arial" panose="020B0604020202020204" pitchFamily="34" charset="0"/>
                        <a:buChar char="•"/>
                      </a:pPr>
                      <a:r>
                        <a:rPr lang="en-US" sz="1400" b="1" dirty="0">
                          <a:solidFill>
                            <a:schemeClr val="accent2"/>
                          </a:solidFill>
                        </a:rPr>
                        <a:t>Secondary Current Priority (Somalia)</a:t>
                      </a:r>
                    </a:p>
                    <a:p>
                      <a:pPr marL="285750" indent="-285750" algn="l">
                        <a:buFont typeface="Arial" panose="020B0604020202020204" pitchFamily="34" charset="0"/>
                        <a:buChar char="•"/>
                      </a:pPr>
                      <a:r>
                        <a:rPr lang="en-US" sz="1400" b="1" dirty="0"/>
                        <a:t>Future Opportunity</a:t>
                      </a:r>
                    </a:p>
                  </a:txBody>
                  <a:tcPr anchor="ctr">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solidFill>
                            <a:schemeClr val="accent6"/>
                          </a:solidFill>
                        </a:rPr>
                        <a:t>Primary Current Priority (Somalia) </a:t>
                      </a:r>
                    </a:p>
                    <a:p>
                      <a:pPr marL="285750" indent="-285750" algn="l">
                        <a:buFont typeface="Arial" panose="020B0604020202020204" pitchFamily="34" charset="0"/>
                        <a:buChar char="•"/>
                      </a:pPr>
                      <a:r>
                        <a:rPr lang="en-US" sz="1400" b="1" dirty="0">
                          <a:solidFill>
                            <a:schemeClr val="tx1"/>
                          </a:solidFill>
                        </a:rPr>
                        <a:t>Future Opportunity</a:t>
                      </a:r>
                      <a:endParaRPr lang="en-US" sz="1400" b="1" strike="sngStrike" dirty="0">
                        <a:solidFill>
                          <a:srgbClr val="FF0000"/>
                        </a:solidFill>
                      </a:endParaRPr>
                    </a:p>
                  </a:txBody>
                  <a:tcPr anchor="ctr">
                    <a:lnR w="3810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extLst>
                  <a:ext uri="{0D108BD9-81ED-4DB2-BD59-A6C34878D82A}">
                    <a16:rowId xmlns:a16="http://schemas.microsoft.com/office/drawing/2014/main" val="158327924"/>
                  </a:ext>
                </a:extLst>
              </a:tr>
              <a:tr h="1227857">
                <a:tc>
                  <a:txBody>
                    <a:bodyPr/>
                    <a:lstStyle/>
                    <a:p>
                      <a:r>
                        <a:rPr lang="en-US" sz="1600" b="1" dirty="0"/>
                        <a:t>Countries with ongoing outbreaks</a:t>
                      </a:r>
                    </a:p>
                    <a:p>
                      <a:pPr marL="285750" marR="0" lvl="0" indent="-285750" algn="l" defTabSz="4220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a:solidFill>
                            <a:srgbClr val="7030A0"/>
                          </a:solidFill>
                        </a:rPr>
                        <a:t>Madagascar</a:t>
                      </a:r>
                    </a:p>
                    <a:p>
                      <a:pPr marL="285750" indent="-285750">
                        <a:buFont typeface="Arial" panose="020B0604020202020204" pitchFamily="34" charset="0"/>
                        <a:buChar char="•"/>
                      </a:pPr>
                      <a:r>
                        <a:rPr lang="en-US" sz="1100" u="sng" dirty="0">
                          <a:solidFill>
                            <a:srgbClr val="7030A0"/>
                          </a:solidFill>
                        </a:rPr>
                        <a:t>Lake Chad:  Cameroon, CAR, Chad, Niger</a:t>
                      </a:r>
                    </a:p>
                    <a:p>
                      <a:pPr marL="285750" indent="-285750">
                        <a:buFont typeface="Arial" panose="020B0604020202020204" pitchFamily="34" charset="0"/>
                        <a:buChar char="•"/>
                      </a:pPr>
                      <a:r>
                        <a:rPr lang="en-US" sz="1100" u="sng" dirty="0">
                          <a:solidFill>
                            <a:srgbClr val="7030A0"/>
                          </a:solidFill>
                        </a:rPr>
                        <a:t>Central:  Burundi, Tanzania, Rwanda, Congo </a:t>
                      </a:r>
                    </a:p>
                    <a:p>
                      <a:pPr marL="285750" indent="-285750">
                        <a:buFont typeface="Arial" panose="020B0604020202020204" pitchFamily="34" charset="0"/>
                        <a:buChar char="•"/>
                      </a:pPr>
                      <a:r>
                        <a:rPr lang="en-US" sz="1100" u="sng" dirty="0">
                          <a:solidFill>
                            <a:srgbClr val="7030A0"/>
                          </a:solidFill>
                        </a:rPr>
                        <a:t>South:  Zambia, Botswana</a:t>
                      </a:r>
                    </a:p>
                    <a:p>
                      <a:pPr marL="285750" indent="-285750">
                        <a:buFont typeface="Arial" panose="020B0604020202020204" pitchFamily="34" charset="0"/>
                        <a:buChar char="•"/>
                      </a:pPr>
                      <a:r>
                        <a:rPr lang="en-US" sz="1100" u="sng" dirty="0">
                          <a:solidFill>
                            <a:srgbClr val="7030A0"/>
                          </a:solidFill>
                        </a:rPr>
                        <a:t>West:  Benin, Togo, Burkina Faso, Ghana, CIV, Mali, Guinea</a:t>
                      </a:r>
                    </a:p>
                    <a:p>
                      <a:pPr marL="285750" indent="-285750">
                        <a:buFont typeface="Arial" panose="020B0604020202020204" pitchFamily="34" charset="0"/>
                        <a:buChar char="•"/>
                      </a:pPr>
                      <a:r>
                        <a:rPr lang="en-US" sz="1100" u="sng" dirty="0" err="1">
                          <a:solidFill>
                            <a:srgbClr val="7030A0"/>
                          </a:solidFill>
                        </a:rPr>
                        <a:t>HoA</a:t>
                      </a:r>
                      <a:r>
                        <a:rPr lang="en-US" sz="1100" u="sng" dirty="0">
                          <a:solidFill>
                            <a:srgbClr val="7030A0"/>
                          </a:solidFill>
                        </a:rPr>
                        <a:t>:  Djibouti, Sudan, Kenya</a:t>
                      </a:r>
                    </a:p>
                  </a:txBody>
                  <a:tcPr>
                    <a:lnL w="38100" cap="flat" cmpd="sng" algn="ctr">
                      <a:solidFill>
                        <a:schemeClr val="tx1"/>
                      </a:solidFill>
                      <a:prstDash val="solid"/>
                      <a:round/>
                      <a:headEnd type="none" w="med" len="med"/>
                      <a:tailEnd type="none" w="med" len="med"/>
                    </a:lnL>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marR="0" lvl="0" indent="-285750" algn="l" defTabSz="4220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dirty="0"/>
                    </a:p>
                    <a:p>
                      <a:pPr marL="285750" marR="0" lvl="0" indent="-285750" algn="l" defTabSz="4220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Future Opportunity</a:t>
                      </a:r>
                    </a:p>
                    <a:p>
                      <a:pPr marL="0" indent="0" algn="l">
                        <a:buFont typeface="Arial" panose="020B0604020202020204" pitchFamily="34" charset="0"/>
                        <a:buNone/>
                      </a:pPr>
                      <a:endParaRPr lang="en-US" sz="1400" b="1" dirty="0"/>
                    </a:p>
                  </a:txBody>
                  <a:tcPr anchor="ctr">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t>Future Opportunity</a:t>
                      </a:r>
                    </a:p>
                  </a:txBody>
                  <a:tcPr anchor="ctr">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t>Opportunistic</a:t>
                      </a:r>
                    </a:p>
                  </a:txBody>
                  <a:tcPr anchor="ctr">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t>Opportunistic</a:t>
                      </a:r>
                    </a:p>
                  </a:txBody>
                  <a:tcPr anchor="ctr">
                    <a:lnR w="3810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lgDash"/>
                      <a:round/>
                      <a:headEnd type="none" w="med" len="med"/>
                      <a:tailEnd type="none" w="med" len="med"/>
                    </a:lnT>
                    <a:lnB w="19050" cap="flat" cmpd="sng" algn="ctr">
                      <a:solidFill>
                        <a:schemeClr val="tx1">
                          <a:lumMod val="50000"/>
                          <a:lumOff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1669457381"/>
                  </a:ext>
                </a:extLst>
              </a:tr>
              <a:tr h="443348">
                <a:tc>
                  <a:txBody>
                    <a:bodyPr/>
                    <a:lstStyle/>
                    <a:p>
                      <a:r>
                        <a:rPr lang="en-US" sz="1600" b="1" dirty="0"/>
                        <a:t>Countries with new outbreaks</a:t>
                      </a:r>
                    </a:p>
                  </a:txBody>
                  <a:tcPr>
                    <a:lnL w="38100" cap="flat" cmpd="sng" algn="ctr">
                      <a:solidFill>
                        <a:schemeClr val="tx1"/>
                      </a:solidFill>
                      <a:prstDash val="solid"/>
                      <a:round/>
                      <a:headEnd type="none" w="med" len="med"/>
                      <a:tailEnd type="none" w="med" len="med"/>
                    </a:lnL>
                    <a:lnT w="19050" cap="flat" cmpd="sng" algn="ctr">
                      <a:solidFill>
                        <a:schemeClr val="tx1">
                          <a:lumMod val="50000"/>
                          <a:lumOff val="50000"/>
                        </a:schemeClr>
                      </a:solidFill>
                      <a:prstDash val="lgDash"/>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t>Opportunistic</a:t>
                      </a:r>
                    </a:p>
                  </a:txBody>
                  <a:tcPr anchor="ctr">
                    <a:lnT w="19050" cap="flat" cmpd="sng" algn="ctr">
                      <a:solidFill>
                        <a:schemeClr val="tx1">
                          <a:lumMod val="50000"/>
                          <a:lumOff val="50000"/>
                        </a:schemeClr>
                      </a:solidFill>
                      <a:prstDash val="lgDash"/>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400" b="1" dirty="0"/>
                        <a:t>Opportunistic</a:t>
                      </a:r>
                    </a:p>
                  </a:txBody>
                  <a:tcPr anchor="ctr">
                    <a:lnT w="19050" cap="flat" cmpd="sng" algn="ctr">
                      <a:solidFill>
                        <a:schemeClr val="tx1">
                          <a:lumMod val="50000"/>
                          <a:lumOff val="50000"/>
                        </a:schemeClr>
                      </a:solidFill>
                      <a:prstDash val="lgDash"/>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endParaRPr lang="en-US" sz="1400" b="1" dirty="0"/>
                    </a:p>
                  </a:txBody>
                  <a:tcPr anchor="ctr">
                    <a:lnT w="19050" cap="flat" cmpd="sng" algn="ctr">
                      <a:solidFill>
                        <a:schemeClr val="tx1">
                          <a:lumMod val="50000"/>
                          <a:lumOff val="50000"/>
                        </a:schemeClr>
                      </a:solidFill>
                      <a:prstDash val="lgDash"/>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endParaRPr lang="en-US" sz="1400" b="1" dirty="0"/>
                    </a:p>
                  </a:txBody>
                  <a:tcPr anchor="ctr">
                    <a:lnR w="3810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lgDash"/>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896672"/>
                  </a:ext>
                </a:extLst>
              </a:tr>
            </a:tbl>
          </a:graphicData>
        </a:graphic>
      </p:graphicFrame>
      <p:sp>
        <p:nvSpPr>
          <p:cNvPr id="2" name="Slide Number Placeholder 1">
            <a:extLst>
              <a:ext uri="{FF2B5EF4-FFF2-40B4-BE49-F238E27FC236}">
                <a16:creationId xmlns:a16="http://schemas.microsoft.com/office/drawing/2014/main" id="{6F95C060-0BC2-4268-A753-7C3B151B4517}"/>
              </a:ext>
            </a:extLst>
          </p:cNvPr>
          <p:cNvSpPr>
            <a:spLocks noGrp="1"/>
          </p:cNvSpPr>
          <p:nvPr>
            <p:ph type="sldNum" sz="quarter" idx="10"/>
          </p:nvPr>
        </p:nvSpPr>
        <p:spPr/>
        <p:txBody>
          <a:bodyPr/>
          <a:lstStyle/>
          <a:p>
            <a:pPr marL="0" marR="0" lvl="0" indent="0" algn="r" defTabSz="844062" rtl="0" eaLnBrk="1" fontAlgn="auto" latinLnBrk="0" hangingPunct="1">
              <a:lnSpc>
                <a:spcPct val="100000"/>
              </a:lnSpc>
              <a:spcBef>
                <a:spcPts val="0"/>
              </a:spcBef>
              <a:spcAft>
                <a:spcPts val="0"/>
              </a:spcAft>
              <a:buClrTx/>
              <a:buSzTx/>
              <a:buFontTx/>
              <a:buNone/>
              <a:tabLst/>
              <a:defRPr/>
            </a:pPr>
            <a:fld id="{8A5DEE5B-CA4F-486D-A403-B2C7C42F572B}" type="slidenum">
              <a:rPr kumimoji="0" lang="en-US" altLang="en-US" sz="10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844062" rtl="0" eaLnBrk="1" fontAlgn="auto" latinLnBrk="0" hangingPunct="1">
                <a:lnSpc>
                  <a:spcPct val="100000"/>
                </a:lnSpc>
                <a:spcBef>
                  <a:spcPts val="0"/>
                </a:spcBef>
                <a:spcAft>
                  <a:spcPts val="0"/>
                </a:spcAft>
                <a:buClrTx/>
                <a:buSzTx/>
                <a:buFontTx/>
                <a:buNone/>
                <a:tabLst/>
                <a:defRPr/>
              </a:pPr>
              <a:t>13</a:t>
            </a:fld>
            <a:endParaRPr kumimoji="0" lang="en-US" altLang="en-US"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5372A91-6F1A-4206-9955-10D27CF3E90E}"/>
              </a:ext>
            </a:extLst>
          </p:cNvPr>
          <p:cNvSpPr>
            <a:spLocks noGrp="1"/>
          </p:cNvSpPr>
          <p:nvPr>
            <p:ph type="title"/>
          </p:nvPr>
        </p:nvSpPr>
        <p:spPr>
          <a:xfrm>
            <a:off x="1271297" y="149238"/>
            <a:ext cx="8499004" cy="615603"/>
          </a:xfrm>
        </p:spPr>
        <p:txBody>
          <a:bodyPr>
            <a:noAutofit/>
          </a:bodyPr>
          <a:lstStyle/>
          <a:p>
            <a:r>
              <a:rPr lang="en-US" dirty="0"/>
              <a:t>Our assessment indicates that current Integration priorities vary by geography and over time</a:t>
            </a:r>
          </a:p>
        </p:txBody>
      </p:sp>
      <p:pic>
        <p:nvPicPr>
          <p:cNvPr id="13" name="Graphic 12">
            <a:extLst>
              <a:ext uri="{FF2B5EF4-FFF2-40B4-BE49-F238E27FC236}">
                <a16:creationId xmlns:a16="http://schemas.microsoft.com/office/drawing/2014/main" id="{9D9E7889-0AE0-AC7F-085B-1E4AE59316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0950" y="1752953"/>
            <a:ext cx="738073" cy="738073"/>
          </a:xfrm>
          <a:prstGeom prst="rect">
            <a:avLst/>
          </a:prstGeom>
        </p:spPr>
      </p:pic>
      <p:grpSp>
        <p:nvGrpSpPr>
          <p:cNvPr id="4" name="Group 3">
            <a:extLst>
              <a:ext uri="{FF2B5EF4-FFF2-40B4-BE49-F238E27FC236}">
                <a16:creationId xmlns:a16="http://schemas.microsoft.com/office/drawing/2014/main" id="{59053C6A-E567-999E-C746-E98BF0DD708F}"/>
              </a:ext>
            </a:extLst>
          </p:cNvPr>
          <p:cNvGrpSpPr>
            <a:grpSpLocks noChangeAspect="1"/>
          </p:cNvGrpSpPr>
          <p:nvPr/>
        </p:nvGrpSpPr>
        <p:grpSpPr>
          <a:xfrm>
            <a:off x="9989139" y="1914969"/>
            <a:ext cx="320172" cy="384544"/>
            <a:chOff x="4749800" y="6648450"/>
            <a:chExt cx="300038" cy="360363"/>
          </a:xfrm>
          <a:solidFill>
            <a:schemeClr val="bg1"/>
          </a:solidFill>
        </p:grpSpPr>
        <p:sp>
          <p:nvSpPr>
            <p:cNvPr id="5" name="Freeform 4">
              <a:extLst>
                <a:ext uri="{FF2B5EF4-FFF2-40B4-BE49-F238E27FC236}">
                  <a16:creationId xmlns:a16="http://schemas.microsoft.com/office/drawing/2014/main" id="{E0993827-A430-2D54-DA37-F0E19ED349B8}"/>
                </a:ext>
              </a:extLst>
            </p:cNvPr>
            <p:cNvSpPr>
              <a:spLocks noChangeAspect="1" noEditPoints="1"/>
            </p:cNvSpPr>
            <p:nvPr/>
          </p:nvSpPr>
          <p:spPr bwMode="auto">
            <a:xfrm>
              <a:off x="4749800" y="6772275"/>
              <a:ext cx="300038" cy="236538"/>
            </a:xfrm>
            <a:custGeom>
              <a:avLst/>
              <a:gdLst>
                <a:gd name="T0" fmla="*/ 0 w 1257"/>
                <a:gd name="T1" fmla="*/ 0 h 997"/>
                <a:gd name="T2" fmla="*/ 0 w 1257"/>
                <a:gd name="T3" fmla="*/ 828 h 997"/>
                <a:gd name="T4" fmla="*/ 169 w 1257"/>
                <a:gd name="T5" fmla="*/ 997 h 997"/>
                <a:gd name="T6" fmla="*/ 1088 w 1257"/>
                <a:gd name="T7" fmla="*/ 997 h 997"/>
                <a:gd name="T8" fmla="*/ 1257 w 1257"/>
                <a:gd name="T9" fmla="*/ 828 h 997"/>
                <a:gd name="T10" fmla="*/ 1257 w 1257"/>
                <a:gd name="T11" fmla="*/ 0 h 997"/>
                <a:gd name="T12" fmla="*/ 0 w 1257"/>
                <a:gd name="T13" fmla="*/ 0 h 997"/>
                <a:gd name="T14" fmla="*/ 628 w 1257"/>
                <a:gd name="T15" fmla="*/ 823 h 997"/>
                <a:gd name="T16" fmla="*/ 304 w 1257"/>
                <a:gd name="T17" fmla="*/ 498 h 997"/>
                <a:gd name="T18" fmla="*/ 628 w 1257"/>
                <a:gd name="T19" fmla="*/ 174 h 997"/>
                <a:gd name="T20" fmla="*/ 953 w 1257"/>
                <a:gd name="T21" fmla="*/ 498 h 997"/>
                <a:gd name="T22" fmla="*/ 628 w 1257"/>
                <a:gd name="T23" fmla="*/ 82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7" h="997">
                  <a:moveTo>
                    <a:pt x="0" y="0"/>
                  </a:moveTo>
                  <a:lnTo>
                    <a:pt x="0" y="828"/>
                  </a:lnTo>
                  <a:cubicBezTo>
                    <a:pt x="0" y="921"/>
                    <a:pt x="76" y="997"/>
                    <a:pt x="169" y="997"/>
                  </a:cubicBezTo>
                  <a:lnTo>
                    <a:pt x="1088" y="997"/>
                  </a:lnTo>
                  <a:cubicBezTo>
                    <a:pt x="1181" y="997"/>
                    <a:pt x="1257" y="921"/>
                    <a:pt x="1257" y="828"/>
                  </a:cubicBezTo>
                  <a:lnTo>
                    <a:pt x="1257" y="0"/>
                  </a:lnTo>
                  <a:lnTo>
                    <a:pt x="0" y="0"/>
                  </a:lnTo>
                  <a:close/>
                  <a:moveTo>
                    <a:pt x="628" y="823"/>
                  </a:moveTo>
                  <a:cubicBezTo>
                    <a:pt x="449" y="823"/>
                    <a:pt x="304" y="677"/>
                    <a:pt x="304" y="498"/>
                  </a:cubicBezTo>
                  <a:cubicBezTo>
                    <a:pt x="304" y="319"/>
                    <a:pt x="449" y="174"/>
                    <a:pt x="628" y="174"/>
                  </a:cubicBezTo>
                  <a:cubicBezTo>
                    <a:pt x="808" y="174"/>
                    <a:pt x="953" y="319"/>
                    <a:pt x="953" y="498"/>
                  </a:cubicBezTo>
                  <a:cubicBezTo>
                    <a:pt x="953" y="677"/>
                    <a:pt x="808" y="823"/>
                    <a:pt x="628" y="8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B936B377-E74D-FB70-AB8C-B1A758684F2C}"/>
                </a:ext>
              </a:extLst>
            </p:cNvPr>
            <p:cNvSpPr>
              <a:spLocks/>
            </p:cNvSpPr>
            <p:nvPr/>
          </p:nvSpPr>
          <p:spPr bwMode="auto">
            <a:xfrm>
              <a:off x="4845050" y="6835775"/>
              <a:ext cx="109538" cy="109538"/>
            </a:xfrm>
            <a:custGeom>
              <a:avLst/>
              <a:gdLst>
                <a:gd name="T0" fmla="*/ 69 w 69"/>
                <a:gd name="T1" fmla="*/ 24 h 69"/>
                <a:gd name="T2" fmla="*/ 46 w 69"/>
                <a:gd name="T3" fmla="*/ 24 h 69"/>
                <a:gd name="T4" fmla="*/ 46 w 69"/>
                <a:gd name="T5" fmla="*/ 0 h 69"/>
                <a:gd name="T6" fmla="*/ 23 w 69"/>
                <a:gd name="T7" fmla="*/ 0 h 69"/>
                <a:gd name="T8" fmla="*/ 23 w 69"/>
                <a:gd name="T9" fmla="*/ 24 h 69"/>
                <a:gd name="T10" fmla="*/ 0 w 69"/>
                <a:gd name="T11" fmla="*/ 24 h 69"/>
                <a:gd name="T12" fmla="*/ 0 w 69"/>
                <a:gd name="T13" fmla="*/ 45 h 69"/>
                <a:gd name="T14" fmla="*/ 23 w 69"/>
                <a:gd name="T15" fmla="*/ 45 h 69"/>
                <a:gd name="T16" fmla="*/ 23 w 69"/>
                <a:gd name="T17" fmla="*/ 69 h 69"/>
                <a:gd name="T18" fmla="*/ 46 w 69"/>
                <a:gd name="T19" fmla="*/ 69 h 69"/>
                <a:gd name="T20" fmla="*/ 46 w 69"/>
                <a:gd name="T21" fmla="*/ 45 h 69"/>
                <a:gd name="T22" fmla="*/ 69 w 69"/>
                <a:gd name="T23" fmla="*/ 45 h 69"/>
                <a:gd name="T24" fmla="*/ 69 w 69"/>
                <a:gd name="T2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9">
                  <a:moveTo>
                    <a:pt x="69" y="24"/>
                  </a:moveTo>
                  <a:lnTo>
                    <a:pt x="46" y="24"/>
                  </a:lnTo>
                  <a:lnTo>
                    <a:pt x="46" y="0"/>
                  </a:lnTo>
                  <a:lnTo>
                    <a:pt x="23" y="0"/>
                  </a:lnTo>
                  <a:lnTo>
                    <a:pt x="23" y="24"/>
                  </a:lnTo>
                  <a:lnTo>
                    <a:pt x="0" y="24"/>
                  </a:lnTo>
                  <a:lnTo>
                    <a:pt x="0" y="45"/>
                  </a:lnTo>
                  <a:lnTo>
                    <a:pt x="23" y="45"/>
                  </a:lnTo>
                  <a:lnTo>
                    <a:pt x="23" y="69"/>
                  </a:lnTo>
                  <a:lnTo>
                    <a:pt x="46" y="69"/>
                  </a:lnTo>
                  <a:lnTo>
                    <a:pt x="46" y="45"/>
                  </a:lnTo>
                  <a:lnTo>
                    <a:pt x="69" y="45"/>
                  </a:lnTo>
                  <a:lnTo>
                    <a:pt x="6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24221796-BBFF-A483-401E-65D4E61520BD}"/>
                </a:ext>
              </a:extLst>
            </p:cNvPr>
            <p:cNvSpPr>
              <a:spLocks noEditPoints="1"/>
            </p:cNvSpPr>
            <p:nvPr/>
          </p:nvSpPr>
          <p:spPr bwMode="auto">
            <a:xfrm>
              <a:off x="4749800" y="6648450"/>
              <a:ext cx="300038" cy="107950"/>
            </a:xfrm>
            <a:custGeom>
              <a:avLst/>
              <a:gdLst>
                <a:gd name="T0" fmla="*/ 1088 w 1257"/>
                <a:gd name="T1" fmla="*/ 191 h 451"/>
                <a:gd name="T2" fmla="*/ 920 w 1257"/>
                <a:gd name="T3" fmla="*/ 191 h 451"/>
                <a:gd name="T4" fmla="*/ 920 w 1257"/>
                <a:gd name="T5" fmla="*/ 160 h 451"/>
                <a:gd name="T6" fmla="*/ 760 w 1257"/>
                <a:gd name="T7" fmla="*/ 0 h 451"/>
                <a:gd name="T8" fmla="*/ 497 w 1257"/>
                <a:gd name="T9" fmla="*/ 0 h 451"/>
                <a:gd name="T10" fmla="*/ 337 w 1257"/>
                <a:gd name="T11" fmla="*/ 160 h 451"/>
                <a:gd name="T12" fmla="*/ 337 w 1257"/>
                <a:gd name="T13" fmla="*/ 191 h 451"/>
                <a:gd name="T14" fmla="*/ 169 w 1257"/>
                <a:gd name="T15" fmla="*/ 191 h 451"/>
                <a:gd name="T16" fmla="*/ 0 w 1257"/>
                <a:gd name="T17" fmla="*/ 360 h 451"/>
                <a:gd name="T18" fmla="*/ 0 w 1257"/>
                <a:gd name="T19" fmla="*/ 451 h 451"/>
                <a:gd name="T20" fmla="*/ 1257 w 1257"/>
                <a:gd name="T21" fmla="*/ 451 h 451"/>
                <a:gd name="T22" fmla="*/ 1257 w 1257"/>
                <a:gd name="T23" fmla="*/ 360 h 451"/>
                <a:gd name="T24" fmla="*/ 1088 w 1257"/>
                <a:gd name="T25" fmla="*/ 191 h 451"/>
                <a:gd name="T26" fmla="*/ 421 w 1257"/>
                <a:gd name="T27" fmla="*/ 160 h 451"/>
                <a:gd name="T28" fmla="*/ 497 w 1257"/>
                <a:gd name="T29" fmla="*/ 84 h 451"/>
                <a:gd name="T30" fmla="*/ 760 w 1257"/>
                <a:gd name="T31" fmla="*/ 84 h 451"/>
                <a:gd name="T32" fmla="*/ 836 w 1257"/>
                <a:gd name="T33" fmla="*/ 160 h 451"/>
                <a:gd name="T34" fmla="*/ 836 w 1257"/>
                <a:gd name="T35" fmla="*/ 191 h 451"/>
                <a:gd name="T36" fmla="*/ 421 w 1257"/>
                <a:gd name="T37" fmla="*/ 191 h 451"/>
                <a:gd name="T38" fmla="*/ 421 w 1257"/>
                <a:gd name="T39" fmla="*/ 16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7" h="451">
                  <a:moveTo>
                    <a:pt x="1088" y="191"/>
                  </a:moveTo>
                  <a:lnTo>
                    <a:pt x="920" y="191"/>
                  </a:lnTo>
                  <a:lnTo>
                    <a:pt x="920" y="160"/>
                  </a:lnTo>
                  <a:cubicBezTo>
                    <a:pt x="920" y="72"/>
                    <a:pt x="848" y="0"/>
                    <a:pt x="760" y="0"/>
                  </a:cubicBezTo>
                  <a:lnTo>
                    <a:pt x="497" y="0"/>
                  </a:lnTo>
                  <a:cubicBezTo>
                    <a:pt x="409" y="0"/>
                    <a:pt x="337" y="72"/>
                    <a:pt x="337" y="160"/>
                  </a:cubicBezTo>
                  <a:lnTo>
                    <a:pt x="337" y="191"/>
                  </a:lnTo>
                  <a:lnTo>
                    <a:pt x="169" y="191"/>
                  </a:lnTo>
                  <a:cubicBezTo>
                    <a:pt x="76" y="191"/>
                    <a:pt x="0" y="267"/>
                    <a:pt x="0" y="360"/>
                  </a:cubicBezTo>
                  <a:lnTo>
                    <a:pt x="0" y="451"/>
                  </a:lnTo>
                  <a:lnTo>
                    <a:pt x="1257" y="451"/>
                  </a:lnTo>
                  <a:lnTo>
                    <a:pt x="1257" y="360"/>
                  </a:lnTo>
                  <a:cubicBezTo>
                    <a:pt x="1257" y="267"/>
                    <a:pt x="1181" y="191"/>
                    <a:pt x="1088" y="191"/>
                  </a:cubicBezTo>
                  <a:close/>
                  <a:moveTo>
                    <a:pt x="421" y="160"/>
                  </a:moveTo>
                  <a:cubicBezTo>
                    <a:pt x="421" y="118"/>
                    <a:pt x="455" y="84"/>
                    <a:pt x="497" y="84"/>
                  </a:cubicBezTo>
                  <a:lnTo>
                    <a:pt x="760" y="84"/>
                  </a:lnTo>
                  <a:cubicBezTo>
                    <a:pt x="802" y="84"/>
                    <a:pt x="836" y="118"/>
                    <a:pt x="836" y="160"/>
                  </a:cubicBezTo>
                  <a:lnTo>
                    <a:pt x="836" y="191"/>
                  </a:lnTo>
                  <a:lnTo>
                    <a:pt x="421" y="191"/>
                  </a:lnTo>
                  <a:lnTo>
                    <a:pt x="421" y="16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40A39872-3CBD-C6D9-C98D-5C1A18A0EE58}"/>
              </a:ext>
            </a:extLst>
          </p:cNvPr>
          <p:cNvGrpSpPr>
            <a:grpSpLocks noChangeAspect="1"/>
          </p:cNvGrpSpPr>
          <p:nvPr/>
        </p:nvGrpSpPr>
        <p:grpSpPr>
          <a:xfrm>
            <a:off x="5280262" y="1938561"/>
            <a:ext cx="464894" cy="339371"/>
            <a:chOff x="113196" y="3091339"/>
            <a:chExt cx="504027" cy="367939"/>
          </a:xfrm>
          <a:solidFill>
            <a:schemeClr val="bg1"/>
          </a:solidFill>
        </p:grpSpPr>
        <p:sp>
          <p:nvSpPr>
            <p:cNvPr id="10" name="Freeform 9">
              <a:extLst>
                <a:ext uri="{FF2B5EF4-FFF2-40B4-BE49-F238E27FC236}">
                  <a16:creationId xmlns:a16="http://schemas.microsoft.com/office/drawing/2014/main" id="{A0E28CD6-4077-F8C8-DC1A-56F91414EAA9}"/>
                </a:ext>
              </a:extLst>
            </p:cNvPr>
            <p:cNvSpPr>
              <a:spLocks noChangeAspect="1" noEditPoints="1"/>
            </p:cNvSpPr>
            <p:nvPr/>
          </p:nvSpPr>
          <p:spPr bwMode="auto">
            <a:xfrm rot="19014615">
              <a:off x="113196" y="3091339"/>
              <a:ext cx="378446" cy="365760"/>
            </a:xfrm>
            <a:custGeom>
              <a:avLst/>
              <a:gdLst>
                <a:gd name="T0" fmla="*/ 316 w 1382"/>
                <a:gd name="T1" fmla="*/ 1119 h 1340"/>
                <a:gd name="T2" fmla="*/ 341 w 1382"/>
                <a:gd name="T3" fmla="*/ 1145 h 1340"/>
                <a:gd name="T4" fmla="*/ 413 w 1382"/>
                <a:gd name="T5" fmla="*/ 1073 h 1340"/>
                <a:gd name="T6" fmla="*/ 595 w 1382"/>
                <a:gd name="T7" fmla="*/ 1128 h 1340"/>
                <a:gd name="T8" fmla="*/ 1109 w 1382"/>
                <a:gd name="T9" fmla="*/ 613 h 1340"/>
                <a:gd name="T10" fmla="*/ 1169 w 1382"/>
                <a:gd name="T11" fmla="*/ 673 h 1340"/>
                <a:gd name="T12" fmla="*/ 1249 w 1382"/>
                <a:gd name="T13" fmla="*/ 592 h 1340"/>
                <a:gd name="T14" fmla="*/ 1098 w 1382"/>
                <a:gd name="T15" fmla="*/ 441 h 1340"/>
                <a:gd name="T16" fmla="*/ 1234 w 1382"/>
                <a:gd name="T17" fmla="*/ 305 h 1340"/>
                <a:gd name="T18" fmla="*/ 1314 w 1382"/>
                <a:gd name="T19" fmla="*/ 385 h 1340"/>
                <a:gd name="T20" fmla="*/ 1382 w 1382"/>
                <a:gd name="T21" fmla="*/ 317 h 1340"/>
                <a:gd name="T22" fmla="*/ 1064 w 1382"/>
                <a:gd name="T23" fmla="*/ 0 h 1340"/>
                <a:gd name="T24" fmla="*/ 996 w 1382"/>
                <a:gd name="T25" fmla="*/ 68 h 1340"/>
                <a:gd name="T26" fmla="*/ 1077 w 1382"/>
                <a:gd name="T27" fmla="*/ 148 h 1340"/>
                <a:gd name="T28" fmla="*/ 941 w 1382"/>
                <a:gd name="T29" fmla="*/ 284 h 1340"/>
                <a:gd name="T30" fmla="*/ 790 w 1382"/>
                <a:gd name="T31" fmla="*/ 132 h 1340"/>
                <a:gd name="T32" fmla="*/ 709 w 1382"/>
                <a:gd name="T33" fmla="*/ 213 h 1340"/>
                <a:gd name="T34" fmla="*/ 768 w 1382"/>
                <a:gd name="T35" fmla="*/ 272 h 1340"/>
                <a:gd name="T36" fmla="*/ 254 w 1382"/>
                <a:gd name="T37" fmla="*/ 787 h 1340"/>
                <a:gd name="T38" fmla="*/ 308 w 1382"/>
                <a:gd name="T39" fmla="*/ 969 h 1340"/>
                <a:gd name="T40" fmla="*/ 237 w 1382"/>
                <a:gd name="T41" fmla="*/ 1040 h 1340"/>
                <a:gd name="T42" fmla="*/ 262 w 1382"/>
                <a:gd name="T43" fmla="*/ 1066 h 1340"/>
                <a:gd name="T44" fmla="*/ 0 w 1382"/>
                <a:gd name="T45" fmla="*/ 1328 h 1340"/>
                <a:gd name="T46" fmla="*/ 95 w 1382"/>
                <a:gd name="T47" fmla="*/ 1340 h 1340"/>
                <a:gd name="T48" fmla="*/ 316 w 1382"/>
                <a:gd name="T49" fmla="*/ 1119 h 1340"/>
                <a:gd name="T50" fmla="*/ 676 w 1382"/>
                <a:gd name="T51" fmla="*/ 969 h 1340"/>
                <a:gd name="T52" fmla="*/ 612 w 1382"/>
                <a:gd name="T53" fmla="*/ 905 h 1340"/>
                <a:gd name="T54" fmla="*/ 647 w 1382"/>
                <a:gd name="T55" fmla="*/ 870 h 1340"/>
                <a:gd name="T56" fmla="*/ 711 w 1382"/>
                <a:gd name="T57" fmla="*/ 934 h 1340"/>
                <a:gd name="T58" fmla="*/ 676 w 1382"/>
                <a:gd name="T59" fmla="*/ 969 h 1340"/>
                <a:gd name="T60" fmla="*/ 828 w 1382"/>
                <a:gd name="T61" fmla="*/ 813 h 1340"/>
                <a:gd name="T62" fmla="*/ 763 w 1382"/>
                <a:gd name="T63" fmla="*/ 749 h 1340"/>
                <a:gd name="T64" fmla="*/ 799 w 1382"/>
                <a:gd name="T65" fmla="*/ 714 h 1340"/>
                <a:gd name="T66" fmla="*/ 863 w 1382"/>
                <a:gd name="T67" fmla="*/ 778 h 1340"/>
                <a:gd name="T68" fmla="*/ 828 w 1382"/>
                <a:gd name="T69" fmla="*/ 813 h 1340"/>
                <a:gd name="T70" fmla="*/ 814 w 1382"/>
                <a:gd name="T71" fmla="*/ 332 h 1340"/>
                <a:gd name="T72" fmla="*/ 1050 w 1382"/>
                <a:gd name="T73" fmla="*/ 567 h 1340"/>
                <a:gd name="T74" fmla="*/ 1005 w 1382"/>
                <a:gd name="T75" fmla="*/ 612 h 1340"/>
                <a:gd name="T76" fmla="*/ 953 w 1382"/>
                <a:gd name="T77" fmla="*/ 559 h 1340"/>
                <a:gd name="T78" fmla="*/ 917 w 1382"/>
                <a:gd name="T79" fmla="*/ 595 h 1340"/>
                <a:gd name="T80" fmla="*/ 970 w 1382"/>
                <a:gd name="T81" fmla="*/ 647 h 1340"/>
                <a:gd name="T82" fmla="*/ 922 w 1382"/>
                <a:gd name="T83" fmla="*/ 695 h 1340"/>
                <a:gd name="T84" fmla="*/ 738 w 1382"/>
                <a:gd name="T85" fmla="*/ 510 h 1340"/>
                <a:gd name="T86" fmla="*/ 372 w 1382"/>
                <a:gd name="T87" fmla="*/ 875 h 1340"/>
                <a:gd name="T88" fmla="*/ 322 w 1382"/>
                <a:gd name="T89" fmla="*/ 825 h 1340"/>
                <a:gd name="T90" fmla="*/ 814 w 1382"/>
                <a:gd name="T91" fmla="*/ 332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2" h="1340">
                  <a:moveTo>
                    <a:pt x="316" y="1119"/>
                  </a:moveTo>
                  <a:lnTo>
                    <a:pt x="341" y="1145"/>
                  </a:lnTo>
                  <a:lnTo>
                    <a:pt x="413" y="1073"/>
                  </a:lnTo>
                  <a:cubicBezTo>
                    <a:pt x="465" y="1107"/>
                    <a:pt x="528" y="1127"/>
                    <a:pt x="595" y="1128"/>
                  </a:cubicBezTo>
                  <a:lnTo>
                    <a:pt x="1109" y="613"/>
                  </a:lnTo>
                  <a:lnTo>
                    <a:pt x="1169" y="673"/>
                  </a:lnTo>
                  <a:lnTo>
                    <a:pt x="1249" y="592"/>
                  </a:lnTo>
                  <a:lnTo>
                    <a:pt x="1098" y="441"/>
                  </a:lnTo>
                  <a:lnTo>
                    <a:pt x="1234" y="305"/>
                  </a:lnTo>
                  <a:lnTo>
                    <a:pt x="1314" y="385"/>
                  </a:lnTo>
                  <a:lnTo>
                    <a:pt x="1382" y="317"/>
                  </a:lnTo>
                  <a:lnTo>
                    <a:pt x="1064" y="0"/>
                  </a:lnTo>
                  <a:lnTo>
                    <a:pt x="996" y="68"/>
                  </a:lnTo>
                  <a:lnTo>
                    <a:pt x="1077" y="148"/>
                  </a:lnTo>
                  <a:lnTo>
                    <a:pt x="941" y="284"/>
                  </a:lnTo>
                  <a:lnTo>
                    <a:pt x="790" y="132"/>
                  </a:lnTo>
                  <a:lnTo>
                    <a:pt x="709" y="213"/>
                  </a:lnTo>
                  <a:lnTo>
                    <a:pt x="768" y="272"/>
                  </a:lnTo>
                  <a:lnTo>
                    <a:pt x="254" y="787"/>
                  </a:lnTo>
                  <a:cubicBezTo>
                    <a:pt x="255" y="854"/>
                    <a:pt x="275" y="916"/>
                    <a:pt x="308" y="969"/>
                  </a:cubicBezTo>
                  <a:lnTo>
                    <a:pt x="237" y="1040"/>
                  </a:lnTo>
                  <a:lnTo>
                    <a:pt x="262" y="1066"/>
                  </a:lnTo>
                  <a:lnTo>
                    <a:pt x="0" y="1328"/>
                  </a:lnTo>
                  <a:lnTo>
                    <a:pt x="95" y="1340"/>
                  </a:lnTo>
                  <a:lnTo>
                    <a:pt x="316" y="1119"/>
                  </a:lnTo>
                  <a:close/>
                  <a:moveTo>
                    <a:pt x="676" y="969"/>
                  </a:moveTo>
                  <a:lnTo>
                    <a:pt x="612" y="905"/>
                  </a:lnTo>
                  <a:lnTo>
                    <a:pt x="647" y="870"/>
                  </a:lnTo>
                  <a:lnTo>
                    <a:pt x="711" y="934"/>
                  </a:lnTo>
                  <a:lnTo>
                    <a:pt x="676" y="969"/>
                  </a:lnTo>
                  <a:close/>
                  <a:moveTo>
                    <a:pt x="828" y="813"/>
                  </a:moveTo>
                  <a:lnTo>
                    <a:pt x="763" y="749"/>
                  </a:lnTo>
                  <a:lnTo>
                    <a:pt x="799" y="714"/>
                  </a:lnTo>
                  <a:lnTo>
                    <a:pt x="863" y="778"/>
                  </a:lnTo>
                  <a:lnTo>
                    <a:pt x="828" y="813"/>
                  </a:lnTo>
                  <a:close/>
                  <a:moveTo>
                    <a:pt x="814" y="332"/>
                  </a:moveTo>
                  <a:lnTo>
                    <a:pt x="1050" y="567"/>
                  </a:lnTo>
                  <a:cubicBezTo>
                    <a:pt x="1034" y="583"/>
                    <a:pt x="1019" y="598"/>
                    <a:pt x="1005" y="612"/>
                  </a:cubicBezTo>
                  <a:lnTo>
                    <a:pt x="953" y="559"/>
                  </a:lnTo>
                  <a:lnTo>
                    <a:pt x="917" y="595"/>
                  </a:lnTo>
                  <a:lnTo>
                    <a:pt x="970" y="647"/>
                  </a:lnTo>
                  <a:cubicBezTo>
                    <a:pt x="953" y="664"/>
                    <a:pt x="937" y="680"/>
                    <a:pt x="922" y="695"/>
                  </a:cubicBezTo>
                  <a:cubicBezTo>
                    <a:pt x="861" y="633"/>
                    <a:pt x="799" y="571"/>
                    <a:pt x="738" y="510"/>
                  </a:cubicBezTo>
                  <a:lnTo>
                    <a:pt x="372" y="875"/>
                  </a:lnTo>
                  <a:lnTo>
                    <a:pt x="322" y="825"/>
                  </a:lnTo>
                  <a:lnTo>
                    <a:pt x="814" y="33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BA80B1FE-9B4D-0F5B-A885-488254176805}"/>
                </a:ext>
              </a:extLst>
            </p:cNvPr>
            <p:cNvSpPr>
              <a:spLocks noChangeAspect="1" noEditPoints="1"/>
            </p:cNvSpPr>
            <p:nvPr/>
          </p:nvSpPr>
          <p:spPr bwMode="auto">
            <a:xfrm rot="19463322">
              <a:off x="356873" y="3121140"/>
              <a:ext cx="260350" cy="338138"/>
            </a:xfrm>
            <a:custGeom>
              <a:avLst/>
              <a:gdLst>
                <a:gd name="T0" fmla="*/ 900 w 1089"/>
                <a:gd name="T1" fmla="*/ 530 h 1416"/>
                <a:gd name="T2" fmla="*/ 1023 w 1089"/>
                <a:gd name="T3" fmla="*/ 354 h 1416"/>
                <a:gd name="T4" fmla="*/ 973 w 1089"/>
                <a:gd name="T5" fmla="*/ 66 h 1416"/>
                <a:gd name="T6" fmla="*/ 684 w 1089"/>
                <a:gd name="T7" fmla="*/ 117 h 1416"/>
                <a:gd name="T8" fmla="*/ 561 w 1089"/>
                <a:gd name="T9" fmla="*/ 293 h 1416"/>
                <a:gd name="T10" fmla="*/ 468 w 1089"/>
                <a:gd name="T11" fmla="*/ 309 h 1416"/>
                <a:gd name="T12" fmla="*/ 484 w 1089"/>
                <a:gd name="T13" fmla="*/ 402 h 1416"/>
                <a:gd name="T14" fmla="*/ 79 w 1089"/>
                <a:gd name="T15" fmla="*/ 980 h 1416"/>
                <a:gd name="T16" fmla="*/ 50 w 1089"/>
                <a:gd name="T17" fmla="*/ 1113 h 1416"/>
                <a:gd name="T18" fmla="*/ 72 w 1089"/>
                <a:gd name="T19" fmla="*/ 1236 h 1416"/>
                <a:gd name="T20" fmla="*/ 0 w 1089"/>
                <a:gd name="T21" fmla="*/ 1339 h 1416"/>
                <a:gd name="T22" fmla="*/ 109 w 1089"/>
                <a:gd name="T23" fmla="*/ 1416 h 1416"/>
                <a:gd name="T24" fmla="*/ 181 w 1089"/>
                <a:gd name="T25" fmla="*/ 1313 h 1416"/>
                <a:gd name="T26" fmla="*/ 304 w 1089"/>
                <a:gd name="T27" fmla="*/ 1291 h 1416"/>
                <a:gd name="T28" fmla="*/ 419 w 1089"/>
                <a:gd name="T29" fmla="*/ 1218 h 1416"/>
                <a:gd name="T30" fmla="*/ 823 w 1089"/>
                <a:gd name="T31" fmla="*/ 640 h 1416"/>
                <a:gd name="T32" fmla="*/ 916 w 1089"/>
                <a:gd name="T33" fmla="*/ 623 h 1416"/>
                <a:gd name="T34" fmla="*/ 900 w 1089"/>
                <a:gd name="T35" fmla="*/ 530 h 1416"/>
                <a:gd name="T36" fmla="*/ 134 w 1089"/>
                <a:gd name="T37" fmla="*/ 1019 h 1416"/>
                <a:gd name="T38" fmla="*/ 539 w 1089"/>
                <a:gd name="T39" fmla="*/ 440 h 1416"/>
                <a:gd name="T40" fmla="*/ 769 w 1089"/>
                <a:gd name="T41" fmla="*/ 601 h 1416"/>
                <a:gd name="T42" fmla="*/ 529 w 1089"/>
                <a:gd name="T43" fmla="*/ 944 h 1416"/>
                <a:gd name="T44" fmla="*/ 336 w 1089"/>
                <a:gd name="T45" fmla="*/ 809 h 1416"/>
                <a:gd name="T46" fmla="*/ 119 w 1089"/>
                <a:gd name="T47" fmla="*/ 1120 h 1416"/>
                <a:gd name="T48" fmla="*/ 116 w 1089"/>
                <a:gd name="T49" fmla="*/ 1101 h 1416"/>
                <a:gd name="T50" fmla="*/ 134 w 1089"/>
                <a:gd name="T51" fmla="*/ 1019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9" h="1416">
                  <a:moveTo>
                    <a:pt x="900" y="530"/>
                  </a:moveTo>
                  <a:lnTo>
                    <a:pt x="1023" y="354"/>
                  </a:lnTo>
                  <a:cubicBezTo>
                    <a:pt x="1089" y="261"/>
                    <a:pt x="1066" y="131"/>
                    <a:pt x="973" y="66"/>
                  </a:cubicBezTo>
                  <a:cubicBezTo>
                    <a:pt x="879" y="0"/>
                    <a:pt x="750" y="23"/>
                    <a:pt x="684" y="117"/>
                  </a:cubicBezTo>
                  <a:lnTo>
                    <a:pt x="561" y="293"/>
                  </a:lnTo>
                  <a:cubicBezTo>
                    <a:pt x="531" y="272"/>
                    <a:pt x="489" y="279"/>
                    <a:pt x="468" y="309"/>
                  </a:cubicBezTo>
                  <a:cubicBezTo>
                    <a:pt x="447" y="339"/>
                    <a:pt x="454" y="381"/>
                    <a:pt x="484" y="402"/>
                  </a:cubicBezTo>
                  <a:lnTo>
                    <a:pt x="79" y="980"/>
                  </a:lnTo>
                  <a:cubicBezTo>
                    <a:pt x="42" y="1033"/>
                    <a:pt x="44" y="1077"/>
                    <a:pt x="50" y="1113"/>
                  </a:cubicBezTo>
                  <a:lnTo>
                    <a:pt x="72" y="1236"/>
                  </a:lnTo>
                  <a:lnTo>
                    <a:pt x="0" y="1339"/>
                  </a:lnTo>
                  <a:lnTo>
                    <a:pt x="109" y="1416"/>
                  </a:lnTo>
                  <a:lnTo>
                    <a:pt x="181" y="1313"/>
                  </a:lnTo>
                  <a:lnTo>
                    <a:pt x="304" y="1291"/>
                  </a:lnTo>
                  <a:cubicBezTo>
                    <a:pt x="340" y="1284"/>
                    <a:pt x="381" y="1271"/>
                    <a:pt x="419" y="1218"/>
                  </a:cubicBezTo>
                  <a:lnTo>
                    <a:pt x="823" y="640"/>
                  </a:lnTo>
                  <a:cubicBezTo>
                    <a:pt x="854" y="661"/>
                    <a:pt x="895" y="653"/>
                    <a:pt x="916" y="623"/>
                  </a:cubicBezTo>
                  <a:cubicBezTo>
                    <a:pt x="937" y="593"/>
                    <a:pt x="930" y="552"/>
                    <a:pt x="900" y="530"/>
                  </a:cubicBezTo>
                  <a:close/>
                  <a:moveTo>
                    <a:pt x="134" y="1019"/>
                  </a:moveTo>
                  <a:lnTo>
                    <a:pt x="539" y="440"/>
                  </a:lnTo>
                  <a:lnTo>
                    <a:pt x="769" y="601"/>
                  </a:lnTo>
                  <a:lnTo>
                    <a:pt x="529" y="944"/>
                  </a:lnTo>
                  <a:lnTo>
                    <a:pt x="336" y="809"/>
                  </a:lnTo>
                  <a:lnTo>
                    <a:pt x="119" y="1120"/>
                  </a:lnTo>
                  <a:lnTo>
                    <a:pt x="116" y="1101"/>
                  </a:lnTo>
                  <a:cubicBezTo>
                    <a:pt x="111" y="1073"/>
                    <a:pt x="112" y="1050"/>
                    <a:pt x="134" y="1019"/>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2" name="Freeform 262">
            <a:extLst>
              <a:ext uri="{FF2B5EF4-FFF2-40B4-BE49-F238E27FC236}">
                <a16:creationId xmlns:a16="http://schemas.microsoft.com/office/drawing/2014/main" id="{2E511A4E-53EE-F4A1-6C99-9E8BF254435D}"/>
              </a:ext>
            </a:extLst>
          </p:cNvPr>
          <p:cNvSpPr>
            <a:spLocks noChangeAspect="1"/>
          </p:cNvSpPr>
          <p:nvPr/>
        </p:nvSpPr>
        <p:spPr bwMode="auto">
          <a:xfrm>
            <a:off x="3334287" y="1938561"/>
            <a:ext cx="351548" cy="351548"/>
          </a:xfrm>
          <a:custGeom>
            <a:avLst/>
            <a:gdLst>
              <a:gd name="T0" fmla="*/ 974 w 974"/>
              <a:gd name="T1" fmla="*/ 487 h 974"/>
              <a:gd name="T2" fmla="*/ 860 w 974"/>
              <a:gd name="T3" fmla="*/ 385 h 974"/>
              <a:gd name="T4" fmla="*/ 704 w 974"/>
              <a:gd name="T5" fmla="*/ 385 h 974"/>
              <a:gd name="T6" fmla="*/ 590 w 974"/>
              <a:gd name="T7" fmla="*/ 271 h 974"/>
              <a:gd name="T8" fmla="*/ 590 w 974"/>
              <a:gd name="T9" fmla="*/ 115 h 974"/>
              <a:gd name="T10" fmla="*/ 487 w 974"/>
              <a:gd name="T11" fmla="*/ 0 h 974"/>
              <a:gd name="T12" fmla="*/ 384 w 974"/>
              <a:gd name="T13" fmla="*/ 115 h 974"/>
              <a:gd name="T14" fmla="*/ 384 w 974"/>
              <a:gd name="T15" fmla="*/ 271 h 974"/>
              <a:gd name="T16" fmla="*/ 270 w 974"/>
              <a:gd name="T17" fmla="*/ 385 h 974"/>
              <a:gd name="T18" fmla="*/ 114 w 974"/>
              <a:gd name="T19" fmla="*/ 385 h 974"/>
              <a:gd name="T20" fmla="*/ 0 w 974"/>
              <a:gd name="T21" fmla="*/ 487 h 974"/>
              <a:gd name="T22" fmla="*/ 114 w 974"/>
              <a:gd name="T23" fmla="*/ 590 h 974"/>
              <a:gd name="T24" fmla="*/ 270 w 974"/>
              <a:gd name="T25" fmla="*/ 590 h 974"/>
              <a:gd name="T26" fmla="*/ 384 w 974"/>
              <a:gd name="T27" fmla="*/ 704 h 974"/>
              <a:gd name="T28" fmla="*/ 384 w 974"/>
              <a:gd name="T29" fmla="*/ 860 h 974"/>
              <a:gd name="T30" fmla="*/ 487 w 974"/>
              <a:gd name="T31" fmla="*/ 974 h 974"/>
              <a:gd name="T32" fmla="*/ 590 w 974"/>
              <a:gd name="T33" fmla="*/ 860 h 974"/>
              <a:gd name="T34" fmla="*/ 590 w 974"/>
              <a:gd name="T35" fmla="*/ 704 h 974"/>
              <a:gd name="T36" fmla="*/ 704 w 974"/>
              <a:gd name="T37" fmla="*/ 590 h 974"/>
              <a:gd name="T38" fmla="*/ 860 w 974"/>
              <a:gd name="T39" fmla="*/ 590 h 974"/>
              <a:gd name="T40" fmla="*/ 974 w 974"/>
              <a:gd name="T41" fmla="*/ 48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 h="974">
                <a:moveTo>
                  <a:pt x="974" y="487"/>
                </a:moveTo>
                <a:cubicBezTo>
                  <a:pt x="974" y="431"/>
                  <a:pt x="923" y="385"/>
                  <a:pt x="860" y="385"/>
                </a:cubicBezTo>
                <a:lnTo>
                  <a:pt x="704" y="385"/>
                </a:lnTo>
                <a:cubicBezTo>
                  <a:pt x="641" y="385"/>
                  <a:pt x="590" y="333"/>
                  <a:pt x="590" y="271"/>
                </a:cubicBezTo>
                <a:lnTo>
                  <a:pt x="590" y="115"/>
                </a:lnTo>
                <a:cubicBezTo>
                  <a:pt x="590" y="52"/>
                  <a:pt x="544" y="0"/>
                  <a:pt x="487" y="0"/>
                </a:cubicBezTo>
                <a:cubicBezTo>
                  <a:pt x="431" y="0"/>
                  <a:pt x="384" y="52"/>
                  <a:pt x="384" y="115"/>
                </a:cubicBezTo>
                <a:lnTo>
                  <a:pt x="384" y="271"/>
                </a:lnTo>
                <a:cubicBezTo>
                  <a:pt x="384" y="333"/>
                  <a:pt x="333" y="385"/>
                  <a:pt x="270" y="385"/>
                </a:cubicBezTo>
                <a:lnTo>
                  <a:pt x="114" y="385"/>
                </a:lnTo>
                <a:cubicBezTo>
                  <a:pt x="52" y="385"/>
                  <a:pt x="0" y="431"/>
                  <a:pt x="0" y="487"/>
                </a:cubicBezTo>
                <a:cubicBezTo>
                  <a:pt x="0" y="544"/>
                  <a:pt x="52" y="590"/>
                  <a:pt x="114" y="590"/>
                </a:cubicBezTo>
                <a:lnTo>
                  <a:pt x="270" y="590"/>
                </a:lnTo>
                <a:cubicBezTo>
                  <a:pt x="333" y="590"/>
                  <a:pt x="384" y="641"/>
                  <a:pt x="384" y="704"/>
                </a:cubicBezTo>
                <a:lnTo>
                  <a:pt x="384" y="860"/>
                </a:lnTo>
                <a:cubicBezTo>
                  <a:pt x="384" y="923"/>
                  <a:pt x="431" y="974"/>
                  <a:pt x="487" y="974"/>
                </a:cubicBezTo>
                <a:cubicBezTo>
                  <a:pt x="544" y="974"/>
                  <a:pt x="590" y="923"/>
                  <a:pt x="590" y="860"/>
                </a:cubicBezTo>
                <a:lnTo>
                  <a:pt x="590" y="704"/>
                </a:lnTo>
                <a:cubicBezTo>
                  <a:pt x="590" y="641"/>
                  <a:pt x="641" y="590"/>
                  <a:pt x="704" y="590"/>
                </a:cubicBezTo>
                <a:lnTo>
                  <a:pt x="860" y="590"/>
                </a:lnTo>
                <a:cubicBezTo>
                  <a:pt x="923" y="590"/>
                  <a:pt x="974" y="544"/>
                  <a:pt x="974" y="4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B84DD76-3442-2B2E-5D19-A1CB17720074}"/>
              </a:ext>
            </a:extLst>
          </p:cNvPr>
          <p:cNvSpPr/>
          <p:nvPr/>
        </p:nvSpPr>
        <p:spPr>
          <a:xfrm>
            <a:off x="148682" y="1823441"/>
            <a:ext cx="2442117" cy="7380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ight Arrow 5">
            <a:extLst>
              <a:ext uri="{FF2B5EF4-FFF2-40B4-BE49-F238E27FC236}">
                <a16:creationId xmlns:a16="http://schemas.microsoft.com/office/drawing/2014/main" id="{99784526-81B2-99E4-9F49-524DF99AB180}"/>
              </a:ext>
            </a:extLst>
          </p:cNvPr>
          <p:cNvSpPr/>
          <p:nvPr/>
        </p:nvSpPr>
        <p:spPr>
          <a:xfrm>
            <a:off x="3225800" y="826626"/>
            <a:ext cx="8750300" cy="483254"/>
          </a:xfrm>
          <a:prstGeom prst="rightArrow">
            <a:avLst/>
          </a:prstGeom>
          <a:gradFill flip="none" rotWithShape="1">
            <a:gsLst>
              <a:gs pos="0">
                <a:schemeClr val="accent1">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FFFFFF"/>
                </a:solidFill>
                <a:effectLst/>
                <a:uLnTx/>
                <a:uFillTx/>
                <a:latin typeface="Calibri" panose="020F0502020204030204"/>
                <a:ea typeface="+mn-ea"/>
                <a:cs typeface="+mn-cs"/>
              </a:rPr>
              <a:t>Continuum:  from integration to transition and GPEI sunset**</a:t>
            </a:r>
          </a:p>
        </p:txBody>
      </p:sp>
      <p:sp>
        <p:nvSpPr>
          <p:cNvPr id="14" name="TextBox 13">
            <a:extLst>
              <a:ext uri="{FF2B5EF4-FFF2-40B4-BE49-F238E27FC236}">
                <a16:creationId xmlns:a16="http://schemas.microsoft.com/office/drawing/2014/main" id="{B2644598-FE03-79A8-C54F-DBFE879484FA}"/>
              </a:ext>
            </a:extLst>
          </p:cNvPr>
          <p:cNvSpPr txBox="1"/>
          <p:nvPr/>
        </p:nvSpPr>
        <p:spPr>
          <a:xfrm>
            <a:off x="2590800" y="6604000"/>
            <a:ext cx="71795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NOTE:  The mapping of countries against the continuum is a </a:t>
            </a:r>
            <a:r>
              <a:rPr kumimoji="0" lang="en-US" sz="1200" b="0" i="0" u="sng" strike="noStrike" kern="1200" cap="none" spc="0" normalizeH="0" baseline="0" noProof="0" dirty="0">
                <a:ln>
                  <a:noFill/>
                </a:ln>
                <a:solidFill>
                  <a:srgbClr val="FFFFFF"/>
                </a:solidFill>
                <a:effectLst/>
                <a:uLnTx/>
                <a:uFillTx/>
                <a:latin typeface="Calibri" panose="020F0502020204030204"/>
                <a:ea typeface="+mn-ea"/>
                <a:cs typeface="+mn-cs"/>
              </a:rPr>
              <a:t>work in progress</a:t>
            </a: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5" name="TextBox 14">
            <a:extLst>
              <a:ext uri="{FF2B5EF4-FFF2-40B4-BE49-F238E27FC236}">
                <a16:creationId xmlns:a16="http://schemas.microsoft.com/office/drawing/2014/main" id="{2DBFF3D6-DCA9-435B-4A13-3E9F9741589E}"/>
              </a:ext>
            </a:extLst>
          </p:cNvPr>
          <p:cNvSpPr txBox="1"/>
          <p:nvPr/>
        </p:nvSpPr>
        <p:spPr>
          <a:xfrm>
            <a:off x="8339023" y="6607889"/>
            <a:ext cx="3852977" cy="2501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FFFFFF"/>
                </a:solidFill>
                <a:effectLst/>
                <a:uLnTx/>
                <a:uFillTx/>
                <a:latin typeface="Calibri" panose="020F0502020204030204"/>
                <a:ea typeface="+mn-ea"/>
                <a:cs typeface="+mn-cs"/>
              </a:rPr>
              <a:t>**Activities are part of a continuum, they are not mutually exclusive</a:t>
            </a:r>
          </a:p>
        </p:txBody>
      </p:sp>
      <p:sp>
        <p:nvSpPr>
          <p:cNvPr id="16" name="Left Brace 15">
            <a:extLst>
              <a:ext uri="{FF2B5EF4-FFF2-40B4-BE49-F238E27FC236}">
                <a16:creationId xmlns:a16="http://schemas.microsoft.com/office/drawing/2014/main" id="{34ADFA75-1B8B-042B-C930-75FC282DCA99}"/>
              </a:ext>
            </a:extLst>
          </p:cNvPr>
          <p:cNvSpPr/>
          <p:nvPr/>
        </p:nvSpPr>
        <p:spPr>
          <a:xfrm rot="5400000">
            <a:off x="5213112" y="-563344"/>
            <a:ext cx="275411" cy="4250038"/>
          </a:xfrm>
          <a:prstGeom prst="leftBrac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BDC4E77-EB50-4F88-FA86-1DEABD293E15}"/>
              </a:ext>
            </a:extLst>
          </p:cNvPr>
          <p:cNvSpPr txBox="1"/>
          <p:nvPr/>
        </p:nvSpPr>
        <p:spPr>
          <a:xfrm>
            <a:off x="3912444" y="1212712"/>
            <a:ext cx="31421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8A9"/>
                </a:solidFill>
                <a:effectLst/>
                <a:uLnTx/>
                <a:uFillTx/>
                <a:latin typeface="Calibri" panose="020F0502020204030204"/>
                <a:ea typeface="+mn-ea"/>
                <a:cs typeface="+mn-cs"/>
              </a:rPr>
              <a:t>Campaign-based</a:t>
            </a:r>
            <a:endParaRPr kumimoji="0" lang="en-US" sz="1200" b="1" i="0" u="none" strike="sng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Left Brace 17">
            <a:extLst>
              <a:ext uri="{FF2B5EF4-FFF2-40B4-BE49-F238E27FC236}">
                <a16:creationId xmlns:a16="http://schemas.microsoft.com/office/drawing/2014/main" id="{BE73B699-21C5-47FD-BA05-3E1860ED2A2C}"/>
              </a:ext>
            </a:extLst>
          </p:cNvPr>
          <p:cNvSpPr/>
          <p:nvPr/>
        </p:nvSpPr>
        <p:spPr>
          <a:xfrm rot="5400000">
            <a:off x="9588263" y="-558048"/>
            <a:ext cx="275411" cy="4250038"/>
          </a:xfrm>
          <a:prstGeom prst="leftBrac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394D2F8-236D-52B2-67B6-521DC6E23983}"/>
              </a:ext>
            </a:extLst>
          </p:cNvPr>
          <p:cNvSpPr txBox="1"/>
          <p:nvPr/>
        </p:nvSpPr>
        <p:spPr>
          <a:xfrm>
            <a:off x="7895969" y="1218008"/>
            <a:ext cx="37438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8A9">
                    <a:lumMod val="50000"/>
                  </a:srgbClr>
                </a:solidFill>
                <a:effectLst/>
                <a:uLnTx/>
                <a:uFillTx/>
                <a:latin typeface="Calibri" panose="020F0502020204030204"/>
                <a:ea typeface="+mn-ea"/>
                <a:cs typeface="+mn-cs"/>
              </a:rPr>
              <a:t>Coordinated health system strengthening activities</a:t>
            </a:r>
          </a:p>
        </p:txBody>
      </p:sp>
      <p:grpSp>
        <p:nvGrpSpPr>
          <p:cNvPr id="25" name="Group 24">
            <a:extLst>
              <a:ext uri="{FF2B5EF4-FFF2-40B4-BE49-F238E27FC236}">
                <a16:creationId xmlns:a16="http://schemas.microsoft.com/office/drawing/2014/main" id="{C490200F-D055-21D3-7F51-19C83A660BC8}"/>
              </a:ext>
            </a:extLst>
          </p:cNvPr>
          <p:cNvGrpSpPr/>
          <p:nvPr/>
        </p:nvGrpSpPr>
        <p:grpSpPr>
          <a:xfrm>
            <a:off x="179682" y="310867"/>
            <a:ext cx="842323" cy="842322"/>
            <a:chOff x="179682" y="160396"/>
            <a:chExt cx="842323" cy="842322"/>
          </a:xfrm>
        </p:grpSpPr>
        <p:sp>
          <p:nvSpPr>
            <p:cNvPr id="20" name="Google Shape;1212;p44">
              <a:extLst>
                <a:ext uri="{FF2B5EF4-FFF2-40B4-BE49-F238E27FC236}">
                  <a16:creationId xmlns:a16="http://schemas.microsoft.com/office/drawing/2014/main" id="{5733E582-2FB1-01D5-6BDC-AC41B55F2AF7}"/>
                </a:ext>
              </a:extLst>
            </p:cNvPr>
            <p:cNvSpPr/>
            <p:nvPr/>
          </p:nvSpPr>
          <p:spPr>
            <a:xfrm>
              <a:off x="179682" y="160396"/>
              <a:ext cx="842323" cy="842322"/>
            </a:xfrm>
            <a:prstGeom prst="ellipse">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Verdana"/>
                <a:buNone/>
                <a:tabLst/>
                <a:defRPr/>
              </a:pPr>
              <a:endParaRPr kumimoji="0" sz="1200" b="0" i="0" u="none" strike="noStrike" kern="1200" cap="none" spc="0" normalizeH="0" baseline="0" noProof="0">
                <a:ln>
                  <a:noFill/>
                </a:ln>
                <a:solidFill>
                  <a:srgbClr val="FFFFFF"/>
                </a:solidFill>
                <a:effectLst/>
                <a:uLnTx/>
                <a:uFillTx/>
                <a:latin typeface="Verdana"/>
                <a:ea typeface="Verdana"/>
                <a:cs typeface="Verdana"/>
                <a:sym typeface="Verdana"/>
              </a:endParaRPr>
            </a:p>
          </p:txBody>
        </p:sp>
        <p:grpSp>
          <p:nvGrpSpPr>
            <p:cNvPr id="21" name="Google Shape;1213;p44">
              <a:extLst>
                <a:ext uri="{FF2B5EF4-FFF2-40B4-BE49-F238E27FC236}">
                  <a16:creationId xmlns:a16="http://schemas.microsoft.com/office/drawing/2014/main" id="{3977AE4B-5E69-260C-A9C4-719763673079}"/>
                </a:ext>
              </a:extLst>
            </p:cNvPr>
            <p:cNvGrpSpPr>
              <a:grpSpLocks noChangeAspect="1"/>
            </p:cNvGrpSpPr>
            <p:nvPr/>
          </p:nvGrpSpPr>
          <p:grpSpPr>
            <a:xfrm>
              <a:off x="428974" y="391672"/>
              <a:ext cx="365760" cy="364906"/>
              <a:chOff x="1374" y="3001"/>
              <a:chExt cx="428" cy="427"/>
            </a:xfrm>
          </p:grpSpPr>
          <p:sp>
            <p:nvSpPr>
              <p:cNvPr id="22" name="Google Shape;1214;p44">
                <a:extLst>
                  <a:ext uri="{FF2B5EF4-FFF2-40B4-BE49-F238E27FC236}">
                    <a16:creationId xmlns:a16="http://schemas.microsoft.com/office/drawing/2014/main" id="{767EF577-EC39-5B6B-9D59-FBEBE13C9989}"/>
                  </a:ext>
                </a:extLst>
              </p:cNvPr>
              <p:cNvSpPr/>
              <p:nvPr/>
            </p:nvSpPr>
            <p:spPr>
              <a:xfrm>
                <a:off x="1374" y="3001"/>
                <a:ext cx="302" cy="302"/>
              </a:xfrm>
              <a:custGeom>
                <a:avLst/>
                <a:gdLst/>
                <a:ahLst/>
                <a:cxnLst/>
                <a:rect l="l" t="t" r="r" b="b"/>
                <a:pathLst>
                  <a:path w="204" h="204" extrusionOk="0">
                    <a:moveTo>
                      <a:pt x="102" y="204"/>
                    </a:moveTo>
                    <a:cubicBezTo>
                      <a:pt x="46" y="204"/>
                      <a:pt x="0" y="158"/>
                      <a:pt x="0" y="102"/>
                    </a:cubicBezTo>
                    <a:cubicBezTo>
                      <a:pt x="0" y="46"/>
                      <a:pt x="46" y="0"/>
                      <a:pt x="102" y="0"/>
                    </a:cubicBezTo>
                    <a:cubicBezTo>
                      <a:pt x="159" y="0"/>
                      <a:pt x="204" y="46"/>
                      <a:pt x="204" y="102"/>
                    </a:cubicBezTo>
                    <a:cubicBezTo>
                      <a:pt x="204" y="158"/>
                      <a:pt x="159" y="204"/>
                      <a:pt x="102" y="204"/>
                    </a:cubicBezTo>
                    <a:close/>
                    <a:moveTo>
                      <a:pt x="102" y="12"/>
                    </a:moveTo>
                    <a:cubicBezTo>
                      <a:pt x="53" y="12"/>
                      <a:pt x="12" y="52"/>
                      <a:pt x="12" y="102"/>
                    </a:cubicBezTo>
                    <a:cubicBezTo>
                      <a:pt x="12" y="151"/>
                      <a:pt x="53" y="192"/>
                      <a:pt x="102" y="192"/>
                    </a:cubicBezTo>
                    <a:cubicBezTo>
                      <a:pt x="152" y="192"/>
                      <a:pt x="192" y="151"/>
                      <a:pt x="192" y="102"/>
                    </a:cubicBezTo>
                    <a:cubicBezTo>
                      <a:pt x="192" y="52"/>
                      <a:pt x="152" y="12"/>
                      <a:pt x="102" y="12"/>
                    </a:cubicBezTo>
                    <a:close/>
                  </a:path>
                </a:pathLst>
              </a:custGeom>
              <a:solidFill>
                <a:schemeClr val="lt1"/>
              </a:solidFill>
              <a:ln>
                <a:noFill/>
              </a:ln>
            </p:spPr>
            <p:txBody>
              <a:bodyPr spcFirstLastPara="1" wrap="square"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Verdana"/>
                  <a:buNone/>
                  <a:tabLst/>
                  <a:defRPr/>
                </a:pPr>
                <a:endParaRPr kumimoji="0" sz="1800" b="0" i="0" u="none" strike="noStrike" kern="1200" cap="none" spc="0" normalizeH="0" baseline="0" noProof="0">
                  <a:ln>
                    <a:noFill/>
                  </a:ln>
                  <a:solidFill>
                    <a:srgbClr val="000000"/>
                  </a:solidFill>
                  <a:effectLst/>
                  <a:uLnTx/>
                  <a:uFillTx/>
                  <a:latin typeface="Verdana"/>
                  <a:ea typeface="Verdana"/>
                  <a:cs typeface="Verdana"/>
                  <a:sym typeface="Verdana"/>
                </a:endParaRPr>
              </a:p>
            </p:txBody>
          </p:sp>
          <p:sp>
            <p:nvSpPr>
              <p:cNvPr id="23" name="Google Shape;1215;p44">
                <a:extLst>
                  <a:ext uri="{FF2B5EF4-FFF2-40B4-BE49-F238E27FC236}">
                    <a16:creationId xmlns:a16="http://schemas.microsoft.com/office/drawing/2014/main" id="{45F7EEA7-0BF9-1933-EDF2-CE8899A298E4}"/>
                  </a:ext>
                </a:extLst>
              </p:cNvPr>
              <p:cNvSpPr/>
              <p:nvPr/>
            </p:nvSpPr>
            <p:spPr>
              <a:xfrm>
                <a:off x="1617" y="3243"/>
                <a:ext cx="185" cy="185"/>
              </a:xfrm>
              <a:custGeom>
                <a:avLst/>
                <a:gdLst/>
                <a:ahLst/>
                <a:cxnLst/>
                <a:rect l="l" t="t" r="r" b="b"/>
                <a:pathLst>
                  <a:path w="125" h="125" extrusionOk="0">
                    <a:moveTo>
                      <a:pt x="118" y="125"/>
                    </a:moveTo>
                    <a:cubicBezTo>
                      <a:pt x="117" y="125"/>
                      <a:pt x="115" y="124"/>
                      <a:pt x="114" y="123"/>
                    </a:cubicBezTo>
                    <a:cubicBezTo>
                      <a:pt x="2" y="11"/>
                      <a:pt x="2" y="11"/>
                      <a:pt x="2" y="11"/>
                    </a:cubicBezTo>
                    <a:cubicBezTo>
                      <a:pt x="0" y="9"/>
                      <a:pt x="0" y="5"/>
                      <a:pt x="2" y="2"/>
                    </a:cubicBezTo>
                    <a:cubicBezTo>
                      <a:pt x="4" y="0"/>
                      <a:pt x="8" y="0"/>
                      <a:pt x="11" y="2"/>
                    </a:cubicBezTo>
                    <a:cubicBezTo>
                      <a:pt x="123" y="115"/>
                      <a:pt x="123" y="115"/>
                      <a:pt x="123" y="115"/>
                    </a:cubicBezTo>
                    <a:cubicBezTo>
                      <a:pt x="125" y="117"/>
                      <a:pt x="125" y="121"/>
                      <a:pt x="123" y="123"/>
                    </a:cubicBezTo>
                    <a:cubicBezTo>
                      <a:pt x="122" y="124"/>
                      <a:pt x="120" y="125"/>
                      <a:pt x="118" y="125"/>
                    </a:cubicBezTo>
                    <a:close/>
                  </a:path>
                </a:pathLst>
              </a:custGeom>
              <a:solidFill>
                <a:schemeClr val="lt1"/>
              </a:solidFill>
              <a:ln>
                <a:noFill/>
              </a:ln>
            </p:spPr>
            <p:txBody>
              <a:bodyPr spcFirstLastPara="1" wrap="square" lIns="91400" tIns="45700" rIns="9140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Verdana"/>
                  <a:buNone/>
                  <a:tabLst/>
                  <a:defRPr/>
                </a:pPr>
                <a:endParaRPr kumimoji="0" sz="1800" b="0" i="0" u="none" strike="noStrike" kern="1200" cap="none" spc="0" normalizeH="0" baseline="0" noProof="0">
                  <a:ln>
                    <a:noFill/>
                  </a:ln>
                  <a:solidFill>
                    <a:srgbClr val="000000"/>
                  </a:solidFill>
                  <a:effectLst/>
                  <a:uLnTx/>
                  <a:uFillTx/>
                  <a:latin typeface="Verdana"/>
                  <a:ea typeface="Verdana"/>
                  <a:cs typeface="Verdana"/>
                  <a:sym typeface="Verdana"/>
                </a:endParaRPr>
              </a:p>
            </p:txBody>
          </p:sp>
        </p:grpSp>
      </p:grpSp>
      <p:sp>
        <p:nvSpPr>
          <p:cNvPr id="26" name="Rectangle 25">
            <a:extLst>
              <a:ext uri="{FF2B5EF4-FFF2-40B4-BE49-F238E27FC236}">
                <a16:creationId xmlns:a16="http://schemas.microsoft.com/office/drawing/2014/main" id="{3370AA8F-7F10-C344-4C8F-1A8F3D6C9F4C}"/>
              </a:ext>
            </a:extLst>
          </p:cNvPr>
          <p:cNvSpPr/>
          <p:nvPr/>
        </p:nvSpPr>
        <p:spPr>
          <a:xfrm>
            <a:off x="2715" y="-22388"/>
            <a:ext cx="2565245" cy="2747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PRIORITIES</a:t>
            </a:r>
          </a:p>
        </p:txBody>
      </p:sp>
    </p:spTree>
    <p:extLst>
      <p:ext uri="{BB962C8B-B14F-4D97-AF65-F5344CB8AC3E}">
        <p14:creationId xmlns:p14="http://schemas.microsoft.com/office/powerpoint/2010/main" val="2360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7F46-BBA7-D0EC-5C73-B436D8BD552E}"/>
              </a:ext>
            </a:extLst>
          </p:cNvPr>
          <p:cNvSpPr>
            <a:spLocks noGrp="1"/>
          </p:cNvSpPr>
          <p:nvPr>
            <p:ph type="title"/>
          </p:nvPr>
        </p:nvSpPr>
        <p:spPr>
          <a:xfrm>
            <a:off x="190130" y="190160"/>
            <a:ext cx="10515600" cy="617894"/>
          </a:xfrm>
        </p:spPr>
        <p:txBody>
          <a:bodyPr/>
          <a:lstStyle/>
          <a:p>
            <a:r>
              <a:rPr lang="en-US" b="1" dirty="0">
                <a:solidFill>
                  <a:schemeClr val="accent1"/>
                </a:solidFill>
                <a:latin typeface="+mn-lt"/>
              </a:rPr>
              <a:t>GPEI sunset and transition</a:t>
            </a:r>
          </a:p>
        </p:txBody>
      </p:sp>
      <p:sp>
        <p:nvSpPr>
          <p:cNvPr id="3" name="Content Placeholder 2">
            <a:extLst>
              <a:ext uri="{FF2B5EF4-FFF2-40B4-BE49-F238E27FC236}">
                <a16:creationId xmlns:a16="http://schemas.microsoft.com/office/drawing/2014/main" id="{22B1215A-330B-9049-A20B-9F3D80A6BDB4}"/>
              </a:ext>
            </a:extLst>
          </p:cNvPr>
          <p:cNvSpPr>
            <a:spLocks noGrp="1"/>
          </p:cNvSpPr>
          <p:nvPr>
            <p:ph idx="1"/>
          </p:nvPr>
        </p:nvSpPr>
        <p:spPr>
          <a:xfrm>
            <a:off x="342529" y="941035"/>
            <a:ext cx="10936991" cy="2691566"/>
          </a:xfrm>
        </p:spPr>
        <p:txBody>
          <a:bodyPr>
            <a:normAutofit fontScale="85000" lnSpcReduction="20000"/>
          </a:bodyPr>
          <a:lstStyle/>
          <a:p>
            <a:pPr>
              <a:lnSpc>
                <a:spcPct val="120000"/>
              </a:lnSpc>
            </a:pPr>
            <a:r>
              <a:rPr lang="en-US" dirty="0">
                <a:solidFill>
                  <a:schemeClr val="tx1"/>
                </a:solidFill>
                <a:latin typeface="Calibri (Body)"/>
              </a:rPr>
              <a:t>The Post-2023 Strategic Framework will set a clear direction and align efforts to operationalize, establish roles and responsibilities, and determine accountability for polio transition  </a:t>
            </a:r>
          </a:p>
          <a:p>
            <a:pPr>
              <a:lnSpc>
                <a:spcPct val="120000"/>
              </a:lnSpc>
            </a:pPr>
            <a:r>
              <a:rPr lang="en-US" dirty="0">
                <a:solidFill>
                  <a:schemeClr val="tx1"/>
                </a:solidFill>
                <a:latin typeface="Calibri (Body)"/>
              </a:rPr>
              <a:t>Transition will utilize the infrastructure developed by the </a:t>
            </a:r>
            <a:r>
              <a:rPr lang="en-US" dirty="0" err="1">
                <a:solidFill>
                  <a:schemeClr val="tx1"/>
                </a:solidFill>
                <a:latin typeface="Calibri (Body)"/>
              </a:rPr>
              <a:t>programme</a:t>
            </a:r>
            <a:r>
              <a:rPr lang="en-US" dirty="0">
                <a:solidFill>
                  <a:schemeClr val="tx1"/>
                </a:solidFill>
                <a:latin typeface="Calibri (Body)"/>
              </a:rPr>
              <a:t> to strengthen broader health under the leadership of national authorities </a:t>
            </a:r>
          </a:p>
          <a:p>
            <a:pPr>
              <a:lnSpc>
                <a:spcPct val="120000"/>
              </a:lnSpc>
            </a:pPr>
            <a:r>
              <a:rPr lang="en-US" dirty="0">
                <a:solidFill>
                  <a:schemeClr val="tx1"/>
                </a:solidFill>
                <a:latin typeface="Calibri (Body)"/>
              </a:rPr>
              <a:t>Solutions will be tailored to each region and country – there is no one “formula” for transition across disparate geographies </a:t>
            </a:r>
          </a:p>
          <a:p>
            <a:pPr>
              <a:lnSpc>
                <a:spcPct val="120000"/>
              </a:lnSpc>
            </a:pPr>
            <a:r>
              <a:rPr lang="en-US" dirty="0">
                <a:solidFill>
                  <a:schemeClr val="tx1"/>
                </a:solidFill>
                <a:latin typeface="Calibri (Body)"/>
              </a:rPr>
              <a:t>An M&amp;E framework will measure performance and progress throughout transition and beyond </a:t>
            </a:r>
          </a:p>
          <a:p>
            <a:pPr>
              <a:lnSpc>
                <a:spcPct val="120000"/>
              </a:lnSpc>
            </a:pPr>
            <a:r>
              <a:rPr lang="en-US" dirty="0">
                <a:solidFill>
                  <a:schemeClr val="tx1"/>
                </a:solidFill>
                <a:latin typeface="Calibri (Body)"/>
              </a:rPr>
              <a:t>As we progress toward GPEI sunset, we will need to align on who will be accountable and own polio essential functions</a:t>
            </a:r>
          </a:p>
        </p:txBody>
      </p:sp>
      <p:sp>
        <p:nvSpPr>
          <p:cNvPr id="4" name="Slide Number Placeholder 3">
            <a:extLst>
              <a:ext uri="{FF2B5EF4-FFF2-40B4-BE49-F238E27FC236}">
                <a16:creationId xmlns:a16="http://schemas.microsoft.com/office/drawing/2014/main" id="{548FD869-FF8D-5F88-63CD-E9B3FD364A80}"/>
              </a:ext>
            </a:extLst>
          </p:cNvPr>
          <p:cNvSpPr>
            <a:spLocks noGrp="1"/>
          </p:cNvSpPr>
          <p:nvPr>
            <p:ph type="sldNum" sz="quarter" idx="12"/>
          </p:nvPr>
        </p:nvSpPr>
        <p:spPr>
          <a:xfrm>
            <a:off x="9907859" y="6249505"/>
            <a:ext cx="2284141" cy="2566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B253329F-0169-3A71-B509-5B6228C0116A}"/>
              </a:ext>
            </a:extLst>
          </p:cNvPr>
          <p:cNvSpPr txBox="1">
            <a:spLocks/>
          </p:cNvSpPr>
          <p:nvPr/>
        </p:nvSpPr>
        <p:spPr>
          <a:xfrm>
            <a:off x="961593" y="1652635"/>
            <a:ext cx="10515600" cy="5015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lumMod val="85000"/>
                  <a:lumOff val="15000"/>
                </a:srgbClr>
              </a:solidFill>
              <a:effectLst/>
              <a:uLnTx/>
              <a:uFillTx/>
              <a:latin typeface="Helvetica" pitchFamily="2"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lumMod val="85000"/>
                  <a:lumOff val="15000"/>
                </a:srgbClr>
              </a:solidFill>
              <a:effectLst/>
              <a:uLnTx/>
              <a:uFillTx/>
              <a:latin typeface="Helvetica" pitchFamily="2" charset="0"/>
              <a:ea typeface="+mn-ea"/>
              <a:cs typeface="+mn-cs"/>
            </a:endParaRPr>
          </a:p>
        </p:txBody>
      </p:sp>
      <p:grpSp>
        <p:nvGrpSpPr>
          <p:cNvPr id="21" name="Group 20">
            <a:extLst>
              <a:ext uri="{FF2B5EF4-FFF2-40B4-BE49-F238E27FC236}">
                <a16:creationId xmlns:a16="http://schemas.microsoft.com/office/drawing/2014/main" id="{D03291C3-78E0-7B1C-AC3A-3B38685990F0}"/>
              </a:ext>
            </a:extLst>
          </p:cNvPr>
          <p:cNvGrpSpPr/>
          <p:nvPr/>
        </p:nvGrpSpPr>
        <p:grpSpPr>
          <a:xfrm>
            <a:off x="497150" y="3969140"/>
            <a:ext cx="10782370" cy="2366185"/>
            <a:chOff x="912480" y="3851694"/>
            <a:chExt cx="10367040" cy="2366185"/>
          </a:xfrm>
        </p:grpSpPr>
        <p:sp>
          <p:nvSpPr>
            <p:cNvPr id="39" name="Rectangle 38">
              <a:extLst>
                <a:ext uri="{FF2B5EF4-FFF2-40B4-BE49-F238E27FC236}">
                  <a16:creationId xmlns:a16="http://schemas.microsoft.com/office/drawing/2014/main" id="{FF811EC0-DC40-24F0-6564-07EBDD7E932D}"/>
                </a:ext>
              </a:extLst>
            </p:cNvPr>
            <p:cNvSpPr/>
            <p:nvPr/>
          </p:nvSpPr>
          <p:spPr>
            <a:xfrm>
              <a:off x="8028213" y="5244296"/>
              <a:ext cx="3251307" cy="969562"/>
            </a:xfrm>
            <a:prstGeom prst="rect">
              <a:avLst/>
            </a:prstGeom>
            <a:noFill/>
            <a:ln>
              <a:solidFill>
                <a:srgbClr val="F083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8A9"/>
                  </a:solidFill>
                  <a:effectLst/>
                  <a:uLnTx/>
                  <a:uFillTx/>
                  <a:latin typeface="Calibri" panose="020F0502020204030204"/>
                  <a:ea typeface="+mn-ea"/>
                  <a:cs typeface="+mn-cs"/>
                </a:rPr>
                <a:t>Post-GPEI: Draft</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48A9"/>
                  </a:solidFill>
                  <a:effectLst/>
                  <a:uLnTx/>
                  <a:uFillTx/>
                  <a:latin typeface="Calibri" panose="020F0502020204030204"/>
                  <a:ea typeface="+mn-ea"/>
                  <a:cs typeface="+mn-cs"/>
                </a:rPr>
                <a:t>EI: IPV1, IPV2, and/or </a:t>
              </a:r>
              <a:r>
                <a:rPr kumimoji="0" lang="en-US" sz="1100" b="0" i="0" u="none" strike="noStrike" kern="1200" cap="none" spc="0" normalizeH="0" baseline="0" noProof="0" dirty="0" err="1">
                  <a:ln>
                    <a:noFill/>
                  </a:ln>
                  <a:solidFill>
                    <a:srgbClr val="0048A9"/>
                  </a:solidFill>
                  <a:effectLst/>
                  <a:uLnTx/>
                  <a:uFillTx/>
                  <a:latin typeface="Calibri" panose="020F0502020204030204"/>
                  <a:ea typeface="+mn-ea"/>
                  <a:cs typeface="+mn-cs"/>
                </a:rPr>
                <a:t>Hexa</a:t>
              </a:r>
              <a:r>
                <a:rPr kumimoji="0" lang="en-US" sz="1100" b="0" i="0" u="none" strike="noStrike" kern="1200" cap="none" spc="0" normalizeH="0" baseline="0" noProof="0" dirty="0">
                  <a:ln>
                    <a:noFill/>
                  </a:ln>
                  <a:solidFill>
                    <a:srgbClr val="0048A9"/>
                  </a:solidFill>
                  <a:effectLst/>
                  <a:uLnTx/>
                  <a:uFillTx/>
                  <a:latin typeface="Calibri" panose="020F0502020204030204"/>
                  <a:ea typeface="+mn-ea"/>
                  <a:cs typeface="+mn-cs"/>
                </a:rPr>
                <a:t> delivery; OPV withdrawal from immunization schedule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48A9"/>
                  </a:solidFill>
                  <a:effectLst/>
                  <a:uLnTx/>
                  <a:uFillTx/>
                  <a:latin typeface="Calibri" panose="020F0502020204030204"/>
                  <a:ea typeface="+mn-ea"/>
                  <a:cs typeface="+mn-cs"/>
                </a:rPr>
                <a:t>Health emergencies: Surveillance, Outbreak response with nOPV1/2/3, and containmen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t</a:t>
              </a:r>
            </a:p>
          </p:txBody>
        </p:sp>
        <p:sp>
          <p:nvSpPr>
            <p:cNvPr id="38" name="Rectangle 37">
              <a:extLst>
                <a:ext uri="{FF2B5EF4-FFF2-40B4-BE49-F238E27FC236}">
                  <a16:creationId xmlns:a16="http://schemas.microsoft.com/office/drawing/2014/main" id="{0403B289-E62B-5A57-FFB8-953B8E87A120}"/>
                </a:ext>
              </a:extLst>
            </p:cNvPr>
            <p:cNvSpPr/>
            <p:nvPr/>
          </p:nvSpPr>
          <p:spPr>
            <a:xfrm>
              <a:off x="4519301" y="5244295"/>
              <a:ext cx="3033653" cy="969560"/>
            </a:xfrm>
            <a:prstGeom prst="rect">
              <a:avLst/>
            </a:prstGeom>
            <a:noFill/>
            <a:ln>
              <a:solidFill>
                <a:srgbClr val="F083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8A9"/>
                  </a:solidFill>
                  <a:effectLst/>
                  <a:uLnTx/>
                  <a:uFillTx/>
                  <a:latin typeface="Calibri" panose="020F0502020204030204"/>
                  <a:ea typeface="+mn-ea"/>
                  <a:cs typeface="+mn-cs"/>
                </a:rPr>
                <a:t>Integration Priority: </a:t>
              </a:r>
              <a:r>
                <a:rPr kumimoji="0" lang="en-US" sz="1100" b="0" i="0" u="none" strike="noStrike" kern="1200" cap="none" spc="0" normalizeH="0" baseline="0" noProof="0" dirty="0">
                  <a:ln>
                    <a:noFill/>
                  </a:ln>
                  <a:solidFill>
                    <a:srgbClr val="0048A9"/>
                  </a:solidFill>
                  <a:effectLst/>
                  <a:uLnTx/>
                  <a:uFillTx/>
                  <a:latin typeface="Calibri" panose="020F0502020204030204"/>
                  <a:ea typeface="+mn-ea"/>
                  <a:cs typeface="+mn-cs"/>
                </a:rPr>
                <a:t>Risk reduction and maintenance activities while strengthening surveillance for certification. Integration activities will fall within this framework.</a:t>
              </a:r>
            </a:p>
          </p:txBody>
        </p:sp>
        <p:sp>
          <p:nvSpPr>
            <p:cNvPr id="35" name="Rectangle 34">
              <a:extLst>
                <a:ext uri="{FF2B5EF4-FFF2-40B4-BE49-F238E27FC236}">
                  <a16:creationId xmlns:a16="http://schemas.microsoft.com/office/drawing/2014/main" id="{0CF65FFE-6A2D-C949-D3CC-63C327AD01FF}"/>
                </a:ext>
              </a:extLst>
            </p:cNvPr>
            <p:cNvSpPr/>
            <p:nvPr/>
          </p:nvSpPr>
          <p:spPr>
            <a:xfrm>
              <a:off x="912480" y="5248325"/>
              <a:ext cx="3033653" cy="969554"/>
            </a:xfrm>
            <a:prstGeom prst="rect">
              <a:avLst/>
            </a:prstGeom>
            <a:noFill/>
            <a:ln>
              <a:solidFill>
                <a:srgbClr val="F083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8A9"/>
                  </a:solidFill>
                  <a:effectLst/>
                  <a:uLnTx/>
                  <a:uFillTx/>
                  <a:latin typeface="Calibri" panose="020F0502020204030204"/>
                  <a:ea typeface="+mn-ea"/>
                  <a:cs typeface="+mn-cs"/>
                </a:rPr>
                <a:t>Integration Priority: </a:t>
              </a:r>
              <a:r>
                <a:rPr kumimoji="0" lang="en-US" sz="1200" b="0" i="0" u="none" strike="noStrike" kern="1200" cap="none" spc="0" normalizeH="0" baseline="0" noProof="0" dirty="0">
                  <a:ln>
                    <a:noFill/>
                  </a:ln>
                  <a:solidFill>
                    <a:srgbClr val="0048A9"/>
                  </a:solidFill>
                  <a:effectLst/>
                  <a:uLnTx/>
                  <a:uFillTx/>
                  <a:latin typeface="Calibri" panose="020F0502020204030204"/>
                  <a:ea typeface="+mn-ea"/>
                  <a:cs typeface="+mn-cs"/>
                </a:rPr>
                <a:t>Increase population immunity by improving campaign quality, coverage, and efficiency</a:t>
              </a:r>
              <a:endParaRPr kumimoji="0" lang="en-US" sz="1200" b="0" i="1" u="none" strike="noStrike" kern="1200" cap="none" spc="0" normalizeH="0" baseline="0" noProof="0" dirty="0">
                <a:ln>
                  <a:noFill/>
                </a:ln>
                <a:solidFill>
                  <a:srgbClr val="0048A9"/>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BBB8E71-2798-B98B-ECAD-A31B535C41EE}"/>
                </a:ext>
              </a:extLst>
            </p:cNvPr>
            <p:cNvSpPr/>
            <p:nvPr/>
          </p:nvSpPr>
          <p:spPr>
            <a:xfrm>
              <a:off x="1226372" y="3851694"/>
              <a:ext cx="2405870" cy="365760"/>
            </a:xfrm>
            <a:prstGeom prst="rect">
              <a:avLst/>
            </a:prstGeom>
            <a:ln>
              <a:solidFill>
                <a:srgbClr val="0048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Interruption of transmission</a:t>
              </a:r>
            </a:p>
          </p:txBody>
        </p:sp>
        <p:sp>
          <p:nvSpPr>
            <p:cNvPr id="6" name="Rectangle 5">
              <a:extLst>
                <a:ext uri="{FF2B5EF4-FFF2-40B4-BE49-F238E27FC236}">
                  <a16:creationId xmlns:a16="http://schemas.microsoft.com/office/drawing/2014/main" id="{8FFFAF8D-7A56-81A5-2E55-C0F0BFE45511}"/>
                </a:ext>
              </a:extLst>
            </p:cNvPr>
            <p:cNvSpPr/>
            <p:nvPr/>
          </p:nvSpPr>
          <p:spPr>
            <a:xfrm>
              <a:off x="4831226" y="3851694"/>
              <a:ext cx="2405870"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Certification</a:t>
              </a:r>
            </a:p>
          </p:txBody>
        </p:sp>
        <p:sp>
          <p:nvSpPr>
            <p:cNvPr id="8" name="Rectangle 7">
              <a:extLst>
                <a:ext uri="{FF2B5EF4-FFF2-40B4-BE49-F238E27FC236}">
                  <a16:creationId xmlns:a16="http://schemas.microsoft.com/office/drawing/2014/main" id="{7C556F6C-38FA-8F40-77C9-E17A1FFD715D}"/>
                </a:ext>
              </a:extLst>
            </p:cNvPr>
            <p:cNvSpPr/>
            <p:nvPr/>
          </p:nvSpPr>
          <p:spPr>
            <a:xfrm>
              <a:off x="8530751" y="3851694"/>
              <a:ext cx="2405870"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Post-certification </a:t>
              </a:r>
            </a:p>
          </p:txBody>
        </p:sp>
        <p:cxnSp>
          <p:nvCxnSpPr>
            <p:cNvPr id="11" name="Straight Connector 10">
              <a:extLst>
                <a:ext uri="{FF2B5EF4-FFF2-40B4-BE49-F238E27FC236}">
                  <a16:creationId xmlns:a16="http://schemas.microsoft.com/office/drawing/2014/main" id="{C46F72B1-9532-A1B9-9418-1CE48253273B}"/>
                </a:ext>
              </a:extLst>
            </p:cNvPr>
            <p:cNvCxnSpPr>
              <a:cxnSpLocks/>
            </p:cNvCxnSpPr>
            <p:nvPr/>
          </p:nvCxnSpPr>
          <p:spPr>
            <a:xfrm>
              <a:off x="1226372" y="4441755"/>
              <a:ext cx="9739256" cy="0"/>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9D97BFB-C9AF-7426-E72F-6E7015A804CC}"/>
                </a:ext>
              </a:extLst>
            </p:cNvPr>
            <p:cNvSpPr/>
            <p:nvPr/>
          </p:nvSpPr>
          <p:spPr>
            <a:xfrm>
              <a:off x="7261652" y="3851694"/>
              <a:ext cx="717641" cy="365760"/>
            </a:xfrm>
            <a:prstGeom prst="rect">
              <a:avLst/>
            </a:prstGeom>
            <a:solidFill>
              <a:srgbClr val="F08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GPEI sunsets</a:t>
              </a:r>
            </a:p>
          </p:txBody>
        </p:sp>
        <p:cxnSp>
          <p:nvCxnSpPr>
            <p:cNvPr id="10" name="Straight Connector 9">
              <a:extLst>
                <a:ext uri="{FF2B5EF4-FFF2-40B4-BE49-F238E27FC236}">
                  <a16:creationId xmlns:a16="http://schemas.microsoft.com/office/drawing/2014/main" id="{FB6BD82C-424C-7135-3F33-0189C4B7D06C}"/>
                </a:ext>
              </a:extLst>
            </p:cNvPr>
            <p:cNvCxnSpPr>
              <a:cxnSpLocks/>
            </p:cNvCxnSpPr>
            <p:nvPr/>
          </p:nvCxnSpPr>
          <p:spPr>
            <a:xfrm flipH="1">
              <a:off x="7617204" y="4200676"/>
              <a:ext cx="3269" cy="241658"/>
            </a:xfrm>
            <a:prstGeom prst="line">
              <a:avLst/>
            </a:prstGeom>
            <a:ln w="1905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B81489-052D-BD5E-F0FD-2E06B8E06A5A}"/>
                </a:ext>
              </a:extLst>
            </p:cNvPr>
            <p:cNvCxnSpPr>
              <a:cxnSpLocks/>
            </p:cNvCxnSpPr>
            <p:nvPr/>
          </p:nvCxnSpPr>
          <p:spPr>
            <a:xfrm flipV="1">
              <a:off x="9733686" y="4441177"/>
              <a:ext cx="0" cy="269329"/>
            </a:xfrm>
            <a:prstGeom prst="line">
              <a:avLst/>
            </a:prstGeom>
            <a:ln w="1905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25CCD9-47CC-B320-3B38-BD84E58CC7D9}"/>
                </a:ext>
              </a:extLst>
            </p:cNvPr>
            <p:cNvCxnSpPr>
              <a:cxnSpLocks/>
            </p:cNvCxnSpPr>
            <p:nvPr/>
          </p:nvCxnSpPr>
          <p:spPr>
            <a:xfrm flipV="1">
              <a:off x="6036128" y="4441177"/>
              <a:ext cx="0" cy="269329"/>
            </a:xfrm>
            <a:prstGeom prst="line">
              <a:avLst/>
            </a:prstGeom>
            <a:ln w="1905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B58C2F-171D-3C7C-0EAD-1591F311DF73}"/>
                </a:ext>
              </a:extLst>
            </p:cNvPr>
            <p:cNvCxnSpPr>
              <a:cxnSpLocks/>
            </p:cNvCxnSpPr>
            <p:nvPr/>
          </p:nvCxnSpPr>
          <p:spPr>
            <a:xfrm flipV="1">
              <a:off x="2429307" y="4441177"/>
              <a:ext cx="0" cy="269329"/>
            </a:xfrm>
            <a:prstGeom prst="line">
              <a:avLst/>
            </a:prstGeom>
            <a:ln w="1905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319B074-2551-F956-B004-61BDACDC3F62}"/>
                </a:ext>
              </a:extLst>
            </p:cNvPr>
            <p:cNvSpPr/>
            <p:nvPr/>
          </p:nvSpPr>
          <p:spPr>
            <a:xfrm>
              <a:off x="8530750" y="4677047"/>
              <a:ext cx="2405869"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2027 – 2028 and beyond</a:t>
              </a:r>
            </a:p>
          </p:txBody>
        </p:sp>
        <p:sp>
          <p:nvSpPr>
            <p:cNvPr id="23" name="Rectangle 22">
              <a:extLst>
                <a:ext uri="{FF2B5EF4-FFF2-40B4-BE49-F238E27FC236}">
                  <a16:creationId xmlns:a16="http://schemas.microsoft.com/office/drawing/2014/main" id="{D8086773-8D00-050E-637E-2A1D64142B3A}"/>
                </a:ext>
              </a:extLst>
            </p:cNvPr>
            <p:cNvSpPr/>
            <p:nvPr/>
          </p:nvSpPr>
          <p:spPr>
            <a:xfrm>
              <a:off x="4831226" y="4677047"/>
              <a:ext cx="2405870"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Up to 2026 – 2028</a:t>
              </a:r>
            </a:p>
          </p:txBody>
        </p:sp>
        <p:sp>
          <p:nvSpPr>
            <p:cNvPr id="13" name="Rectangle 12">
              <a:extLst>
                <a:ext uri="{FF2B5EF4-FFF2-40B4-BE49-F238E27FC236}">
                  <a16:creationId xmlns:a16="http://schemas.microsoft.com/office/drawing/2014/main" id="{C27E7899-CA2C-5907-E398-60B985AF5572}"/>
                </a:ext>
              </a:extLst>
            </p:cNvPr>
            <p:cNvSpPr/>
            <p:nvPr/>
          </p:nvSpPr>
          <p:spPr>
            <a:xfrm>
              <a:off x="1226372" y="4677047"/>
              <a:ext cx="2405870"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rPr>
                <a:t>2023 – 2025</a:t>
              </a:r>
            </a:p>
          </p:txBody>
        </p:sp>
      </p:grpSp>
    </p:spTree>
    <p:extLst>
      <p:ext uri="{BB962C8B-B14F-4D97-AF65-F5344CB8AC3E}">
        <p14:creationId xmlns:p14="http://schemas.microsoft.com/office/powerpoint/2010/main" val="408816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CBA3-75D1-086C-5CEE-3E320F355835}"/>
              </a:ext>
            </a:extLst>
          </p:cNvPr>
          <p:cNvSpPr>
            <a:spLocks noGrp="1"/>
          </p:cNvSpPr>
          <p:nvPr>
            <p:ph type="title"/>
          </p:nvPr>
        </p:nvSpPr>
        <p:spPr>
          <a:xfrm>
            <a:off x="116148" y="86202"/>
            <a:ext cx="10515600" cy="617894"/>
          </a:xfrm>
        </p:spPr>
        <p:txBody>
          <a:bodyPr>
            <a:normAutofit fontScale="90000"/>
          </a:bodyPr>
          <a:lstStyle/>
          <a:p>
            <a:r>
              <a:rPr lang="en-US" b="1" dirty="0">
                <a:solidFill>
                  <a:schemeClr val="accent1"/>
                </a:solidFill>
                <a:latin typeface="Calibri (Body)"/>
              </a:rPr>
              <a:t>Resourcing challenges require ongoing commitment within and beyond GPEI</a:t>
            </a:r>
          </a:p>
        </p:txBody>
      </p:sp>
      <p:sp>
        <p:nvSpPr>
          <p:cNvPr id="3" name="Content Placeholder 2">
            <a:extLst>
              <a:ext uri="{FF2B5EF4-FFF2-40B4-BE49-F238E27FC236}">
                <a16:creationId xmlns:a16="http://schemas.microsoft.com/office/drawing/2014/main" id="{7F7F3E7D-F401-1095-C67F-D1D04F939B6C}"/>
              </a:ext>
            </a:extLst>
          </p:cNvPr>
          <p:cNvSpPr>
            <a:spLocks noGrp="1"/>
          </p:cNvSpPr>
          <p:nvPr>
            <p:ph idx="1"/>
          </p:nvPr>
        </p:nvSpPr>
        <p:spPr>
          <a:xfrm>
            <a:off x="169262" y="1102247"/>
            <a:ext cx="7481106" cy="5015205"/>
          </a:xfrm>
        </p:spPr>
        <p:txBody>
          <a:bodyPr vert="horz" lIns="91440" tIns="45720" rIns="91440" bIns="45720" rtlCol="0" anchor="t">
            <a:noAutofit/>
          </a:bodyPr>
          <a:lstStyle/>
          <a:p>
            <a:pPr>
              <a:lnSpc>
                <a:spcPct val="100000"/>
              </a:lnSpc>
            </a:pPr>
            <a:r>
              <a:rPr lang="en-US" sz="1800" dirty="0">
                <a:solidFill>
                  <a:schemeClr val="tx1"/>
                </a:solidFill>
                <a:latin typeface="Calibri (Body)"/>
                <a:cs typeface="Helvetica"/>
              </a:rPr>
              <a:t>It is not possible to allocate money or vaccines that GPEI does not have</a:t>
            </a:r>
          </a:p>
          <a:p>
            <a:pPr>
              <a:lnSpc>
                <a:spcPct val="100000"/>
              </a:lnSpc>
            </a:pPr>
            <a:r>
              <a:rPr lang="en-US" sz="1800" dirty="0">
                <a:solidFill>
                  <a:schemeClr val="tx1"/>
                </a:solidFill>
                <a:latin typeface="Calibri (Body)"/>
                <a:cs typeface="Helvetica"/>
              </a:rPr>
              <a:t>The epidemiology, in combination with available resources and the capacity to implement, determines </a:t>
            </a:r>
            <a:r>
              <a:rPr lang="en-US" sz="1800" dirty="0" err="1">
                <a:solidFill>
                  <a:schemeClr val="tx1"/>
                </a:solidFill>
                <a:latin typeface="Calibri (Body)"/>
                <a:cs typeface="Helvetica"/>
              </a:rPr>
              <a:t>programme</a:t>
            </a:r>
            <a:r>
              <a:rPr lang="en-US" sz="1800" dirty="0">
                <a:solidFill>
                  <a:schemeClr val="tx1"/>
                </a:solidFill>
                <a:latin typeface="Calibri (Body)"/>
                <a:cs typeface="Helvetica"/>
              </a:rPr>
              <a:t> priorities</a:t>
            </a:r>
          </a:p>
          <a:p>
            <a:pPr>
              <a:lnSpc>
                <a:spcPct val="100000"/>
              </a:lnSpc>
            </a:pPr>
            <a:r>
              <a:rPr lang="en-US" sz="1800" dirty="0">
                <a:solidFill>
                  <a:schemeClr val="tx1"/>
                </a:solidFill>
                <a:latin typeface="Calibri (Body)"/>
                <a:cs typeface="Helvetica"/>
              </a:rPr>
              <a:t>The 2024 budget proposal includes an aggressive outbreak response that the </a:t>
            </a:r>
            <a:r>
              <a:rPr lang="en-US" sz="1800" dirty="0" err="1">
                <a:solidFill>
                  <a:schemeClr val="tx1"/>
                </a:solidFill>
                <a:latin typeface="Calibri (Body)"/>
                <a:cs typeface="Helvetica"/>
              </a:rPr>
              <a:t>programme</a:t>
            </a:r>
            <a:r>
              <a:rPr lang="en-US" sz="1800" dirty="0">
                <a:solidFill>
                  <a:schemeClr val="tx1"/>
                </a:solidFill>
                <a:latin typeface="Calibri (Body)"/>
                <a:cs typeface="Helvetica"/>
              </a:rPr>
              <a:t> considers essential to achieving interruption for Goal 2 within the next two years.  </a:t>
            </a:r>
          </a:p>
          <a:p>
            <a:pPr>
              <a:lnSpc>
                <a:spcPct val="100000"/>
              </a:lnSpc>
            </a:pPr>
            <a:r>
              <a:rPr lang="en-US" sz="1800" dirty="0">
                <a:solidFill>
                  <a:schemeClr val="tx1"/>
                </a:solidFill>
                <a:latin typeface="Calibri (Body)"/>
                <a:cs typeface="Helvetica"/>
              </a:rPr>
              <a:t>The proposal remains within the $4.8bn 5 year budget envelope but it exceeds projections for expected contributions</a:t>
            </a:r>
          </a:p>
          <a:p>
            <a:pPr>
              <a:lnSpc>
                <a:spcPct val="100000"/>
              </a:lnSpc>
            </a:pPr>
            <a:r>
              <a:rPr lang="en-US" sz="1800" dirty="0">
                <a:solidFill>
                  <a:schemeClr val="tx1"/>
                </a:solidFill>
                <a:latin typeface="Calibri (Body)"/>
                <a:cs typeface="Helvetica"/>
              </a:rPr>
              <a:t>Challenges around resource mobilization will require important tradeoffs and increased alignment of FRR and non-FRR funding sources</a:t>
            </a:r>
            <a:endParaRPr lang="en-US" sz="1800" dirty="0">
              <a:solidFill>
                <a:schemeClr val="tx1"/>
              </a:solidFill>
              <a:latin typeface="Calibri (Body)"/>
            </a:endParaRPr>
          </a:p>
          <a:p>
            <a:pPr>
              <a:lnSpc>
                <a:spcPct val="100000"/>
              </a:lnSpc>
            </a:pPr>
            <a:r>
              <a:rPr lang="en-US" sz="1800" dirty="0">
                <a:solidFill>
                  <a:schemeClr val="tx1"/>
                </a:solidFill>
                <a:latin typeface="Calibri (Body)"/>
                <a:cs typeface="Helvetica"/>
              </a:rPr>
              <a:t>Given the complexity of the certification criteria for </a:t>
            </a:r>
            <a:r>
              <a:rPr lang="en-US" sz="1800" dirty="0" err="1">
                <a:solidFill>
                  <a:schemeClr val="tx1"/>
                </a:solidFill>
                <a:latin typeface="Calibri (Body)"/>
                <a:cs typeface="Helvetica"/>
              </a:rPr>
              <a:t>cVDPVs</a:t>
            </a:r>
            <a:r>
              <a:rPr lang="en-US" sz="1800" dirty="0">
                <a:solidFill>
                  <a:schemeClr val="tx1"/>
                </a:solidFill>
                <a:latin typeface="Calibri (Body)"/>
                <a:cs typeface="Helvetica"/>
              </a:rPr>
              <a:t> which may result in different timelines for cVDPV1, 2 &amp; 3, the financial implications of extending the interruption timeline for Goal 2 by up to two years have not been assessed</a:t>
            </a:r>
          </a:p>
          <a:p>
            <a:pPr>
              <a:lnSpc>
                <a:spcPct val="100000"/>
              </a:lnSpc>
            </a:pPr>
            <a:r>
              <a:rPr lang="en-US" sz="1800" dirty="0">
                <a:solidFill>
                  <a:schemeClr val="tx1"/>
                </a:solidFill>
                <a:latin typeface="Calibri (Body)"/>
                <a:cs typeface="Helvetica"/>
              </a:rPr>
              <a:t>Once the GCC determines Goal 2 certification criteria, expected in November 2023, GPEI will conduct a thorough budgeting exercise and come back to POB in 2024 with a fully costed plan. </a:t>
            </a:r>
          </a:p>
        </p:txBody>
      </p:sp>
      <p:sp>
        <p:nvSpPr>
          <p:cNvPr id="4" name="Slide Number Placeholder 3">
            <a:extLst>
              <a:ext uri="{FF2B5EF4-FFF2-40B4-BE49-F238E27FC236}">
                <a16:creationId xmlns:a16="http://schemas.microsoft.com/office/drawing/2014/main" id="{ADFBEE39-4A2D-6AC0-C8F8-AF83C95D84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A4769FA7-5D56-1C1C-4F43-A28892A7CA80}"/>
              </a:ext>
            </a:extLst>
          </p:cNvPr>
          <p:cNvSpPr>
            <a:spLocks noChangeAspect="1"/>
          </p:cNvSpPr>
          <p:nvPr/>
        </p:nvSpPr>
        <p:spPr>
          <a:xfrm>
            <a:off x="8427435" y="1836933"/>
            <a:ext cx="1280160" cy="128016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Helvetica" pitchFamily="2" charset="0"/>
                <a:ea typeface="+mn-ea"/>
                <a:cs typeface="+mn-cs"/>
              </a:rPr>
              <a:t>$4.8B</a:t>
            </a:r>
            <a:endParaRPr kumimoji="0" lang="en-US" sz="1200" b="0" i="0" u="none" strike="noStrike" kern="1200" cap="none" spc="0" normalizeH="0" baseline="0" noProof="0">
              <a:ln>
                <a:noFill/>
              </a:ln>
              <a:solidFill>
                <a:srgbClr val="FFFFFF"/>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Helvetica" pitchFamily="2" charset="0"/>
                <a:ea typeface="+mn-ea"/>
                <a:cs typeface="+mn-cs"/>
              </a:rPr>
              <a:t>2022–2026 budget</a:t>
            </a:r>
          </a:p>
        </p:txBody>
      </p:sp>
      <p:sp>
        <p:nvSpPr>
          <p:cNvPr id="6" name="Oval 5">
            <a:extLst>
              <a:ext uri="{FF2B5EF4-FFF2-40B4-BE49-F238E27FC236}">
                <a16:creationId xmlns:a16="http://schemas.microsoft.com/office/drawing/2014/main" id="{9B50C913-1405-CF58-FDE0-63C8614B3E83}"/>
              </a:ext>
            </a:extLst>
          </p:cNvPr>
          <p:cNvSpPr>
            <a:spLocks noChangeAspect="1"/>
          </p:cNvSpPr>
          <p:nvPr/>
        </p:nvSpPr>
        <p:spPr>
          <a:xfrm>
            <a:off x="10601416" y="2592817"/>
            <a:ext cx="1280160" cy="128016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Helvetica" pitchFamily="2" charset="0"/>
                <a:ea typeface="+mn-ea"/>
                <a:cs typeface="+mn-cs"/>
              </a:rPr>
              <a:t>$3.3B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Helvetica" pitchFamily="2" charset="0"/>
                <a:ea typeface="+mn-ea"/>
                <a:cs typeface="+mn-cs"/>
              </a:rPr>
              <a:t>Current funding pledges</a:t>
            </a:r>
          </a:p>
        </p:txBody>
      </p:sp>
      <p:sp>
        <p:nvSpPr>
          <p:cNvPr id="7" name="Oval 6">
            <a:extLst>
              <a:ext uri="{FF2B5EF4-FFF2-40B4-BE49-F238E27FC236}">
                <a16:creationId xmlns:a16="http://schemas.microsoft.com/office/drawing/2014/main" id="{F8E6F362-7534-279E-B67D-06645CB53074}"/>
              </a:ext>
            </a:extLst>
          </p:cNvPr>
          <p:cNvSpPr>
            <a:spLocks noChangeAspect="1"/>
          </p:cNvSpPr>
          <p:nvPr/>
        </p:nvSpPr>
        <p:spPr>
          <a:xfrm>
            <a:off x="9806247" y="1466547"/>
            <a:ext cx="1280160" cy="12801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Helvetica" pitchFamily="2" charset="0"/>
                <a:ea typeface="+mn-ea"/>
                <a:cs typeface="+mn-cs"/>
              </a:rPr>
              <a:t>$960M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Helvetica" pitchFamily="2" charset="0"/>
                <a:ea typeface="+mn-ea"/>
                <a:cs typeface="+mn-cs"/>
              </a:rPr>
              <a:t>Avg. annual budget</a:t>
            </a:r>
          </a:p>
        </p:txBody>
      </p:sp>
      <p:sp>
        <p:nvSpPr>
          <p:cNvPr id="8" name="Oval 7">
            <a:extLst>
              <a:ext uri="{FF2B5EF4-FFF2-40B4-BE49-F238E27FC236}">
                <a16:creationId xmlns:a16="http://schemas.microsoft.com/office/drawing/2014/main" id="{8C3CA0C8-AC74-24C0-0F5E-F46005C09007}"/>
              </a:ext>
            </a:extLst>
          </p:cNvPr>
          <p:cNvSpPr>
            <a:spLocks noChangeAspect="1"/>
          </p:cNvSpPr>
          <p:nvPr/>
        </p:nvSpPr>
        <p:spPr>
          <a:xfrm>
            <a:off x="9222604" y="2969770"/>
            <a:ext cx="1280160" cy="128016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Helvetica" pitchFamily="2" charset="0"/>
                <a:ea typeface="+mn-ea"/>
                <a:cs typeface="+mn-cs"/>
              </a:rPr>
              <a:t>37%</a:t>
            </a:r>
            <a:endParaRPr kumimoji="0" lang="en-US" sz="2000" b="0" i="0" u="none" strike="noStrike" kern="1200" cap="none" spc="0" normalizeH="0" baseline="0" noProof="0">
              <a:ln>
                <a:noFill/>
              </a:ln>
              <a:solidFill>
                <a:srgbClr val="FFFFFF"/>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Helvetica" pitchFamily="2" charset="0"/>
                <a:ea typeface="+mn-ea"/>
                <a:cs typeface="+mn-cs"/>
              </a:rPr>
              <a:t>Portion of outbreak budget consumed by WPV1/cVDPV1 response to date</a:t>
            </a:r>
          </a:p>
        </p:txBody>
      </p:sp>
      <p:grpSp>
        <p:nvGrpSpPr>
          <p:cNvPr id="9" name="Group 8">
            <a:extLst>
              <a:ext uri="{FF2B5EF4-FFF2-40B4-BE49-F238E27FC236}">
                <a16:creationId xmlns:a16="http://schemas.microsoft.com/office/drawing/2014/main" id="{C5F42819-FAE1-11DF-5F8F-79491459458E}"/>
              </a:ext>
            </a:extLst>
          </p:cNvPr>
          <p:cNvGrpSpPr/>
          <p:nvPr/>
        </p:nvGrpSpPr>
        <p:grpSpPr>
          <a:xfrm>
            <a:off x="7672859" y="4533963"/>
            <a:ext cx="4379650" cy="1882267"/>
            <a:chOff x="2066121" y="1288237"/>
            <a:chExt cx="9234747" cy="3600450"/>
          </a:xfrm>
        </p:grpSpPr>
        <p:pic>
          <p:nvPicPr>
            <p:cNvPr id="10" name="Picture 9">
              <a:extLst>
                <a:ext uri="{FF2B5EF4-FFF2-40B4-BE49-F238E27FC236}">
                  <a16:creationId xmlns:a16="http://schemas.microsoft.com/office/drawing/2014/main" id="{1862D117-F71C-4E0B-7B2D-DC4B78057A7B}"/>
                </a:ext>
              </a:extLst>
            </p:cNvPr>
            <p:cNvPicPr>
              <a:picLocks noChangeAspect="1"/>
            </p:cNvPicPr>
            <p:nvPr/>
          </p:nvPicPr>
          <p:blipFill>
            <a:blip r:embed="rId3"/>
            <a:stretch>
              <a:fillRect/>
            </a:stretch>
          </p:blipFill>
          <p:spPr>
            <a:xfrm>
              <a:off x="2066121" y="1288237"/>
              <a:ext cx="7829550" cy="3600450"/>
            </a:xfrm>
            <a:prstGeom prst="rect">
              <a:avLst/>
            </a:prstGeom>
          </p:spPr>
        </p:pic>
        <p:cxnSp>
          <p:nvCxnSpPr>
            <p:cNvPr id="11" name="Straight Connector 10">
              <a:extLst>
                <a:ext uri="{FF2B5EF4-FFF2-40B4-BE49-F238E27FC236}">
                  <a16:creationId xmlns:a16="http://schemas.microsoft.com/office/drawing/2014/main" id="{D9EB29AF-03E0-A4E9-DB3A-17E9066015D2}"/>
                </a:ext>
              </a:extLst>
            </p:cNvPr>
            <p:cNvCxnSpPr>
              <a:cxnSpLocks/>
            </p:cNvCxnSpPr>
            <p:nvPr/>
          </p:nvCxnSpPr>
          <p:spPr>
            <a:xfrm>
              <a:off x="2665379" y="1633033"/>
              <a:ext cx="7277715" cy="12484"/>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2FE9C43-9EAE-4EB0-6615-3B88483ED004}"/>
                </a:ext>
              </a:extLst>
            </p:cNvPr>
            <p:cNvPicPr>
              <a:picLocks noChangeAspect="1"/>
            </p:cNvPicPr>
            <p:nvPr/>
          </p:nvPicPr>
          <p:blipFill>
            <a:blip r:embed="rId4"/>
            <a:stretch>
              <a:fillRect/>
            </a:stretch>
          </p:blipFill>
          <p:spPr>
            <a:xfrm>
              <a:off x="9943094" y="1551686"/>
              <a:ext cx="1357774" cy="207118"/>
            </a:xfrm>
            <a:prstGeom prst="rect">
              <a:avLst/>
            </a:prstGeom>
          </p:spPr>
        </p:pic>
      </p:grpSp>
    </p:spTree>
    <p:extLst>
      <p:ext uri="{BB962C8B-B14F-4D97-AF65-F5344CB8AC3E}">
        <p14:creationId xmlns:p14="http://schemas.microsoft.com/office/powerpoint/2010/main" val="338038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2EAF4-BCFC-01DE-3850-11B5653544D6}"/>
              </a:ext>
            </a:extLst>
          </p:cNvPr>
          <p:cNvSpPr>
            <a:spLocks noGrp="1"/>
          </p:cNvSpPr>
          <p:nvPr>
            <p:ph idx="1"/>
          </p:nvPr>
        </p:nvSpPr>
        <p:spPr>
          <a:xfrm>
            <a:off x="838200" y="1477669"/>
            <a:ext cx="10515600" cy="4329573"/>
          </a:xfrm>
        </p:spPr>
        <p:txBody>
          <a:bodyPr/>
          <a:lstStyle/>
          <a:p>
            <a:pPr>
              <a:lnSpc>
                <a:spcPct val="107000"/>
              </a:lnSpc>
            </a:pPr>
            <a:r>
              <a:rPr lang="en-US" sz="2200" b="1" dirty="0">
                <a:effectLst/>
                <a:latin typeface="Calibri" panose="020F0502020204030204" pitchFamily="34" charset="0"/>
                <a:ea typeface="Calibri" panose="020F0502020204030204" pitchFamily="34" charset="0"/>
                <a:cs typeface="Times New Roman" panose="02020603050405020304" pitchFamily="18" charset="0"/>
              </a:rPr>
              <a:t>POB agreed with assessment that WPV1 eradication can still be certified in 2026 </a:t>
            </a:r>
            <a:r>
              <a:rPr lang="en-US" sz="2200" dirty="0">
                <a:effectLst/>
                <a:latin typeface="Calibri" panose="020F0502020204030204" pitchFamily="34" charset="0"/>
                <a:ea typeface="Calibri" panose="020F0502020204030204" pitchFamily="34" charset="0"/>
                <a:cs typeface="Times New Roman" panose="02020603050405020304" pitchFamily="18" charset="0"/>
              </a:rPr>
              <a:t>and does not foresee changes to this timeframe despite interruption efforts extending beyond 2023</a:t>
            </a:r>
          </a:p>
          <a:p>
            <a:pPr>
              <a:lnSpc>
                <a:spcPct val="107000"/>
              </a:lnSpc>
            </a:pPr>
            <a:r>
              <a:rPr lang="en-US" sz="2200" b="1" dirty="0">
                <a:effectLst/>
                <a:latin typeface="Calibri" panose="020F0502020204030204" pitchFamily="34" charset="0"/>
                <a:ea typeface="Calibri" panose="020F0502020204030204" pitchFamily="34" charset="0"/>
                <a:cs typeface="Times New Roman" panose="02020603050405020304" pitchFamily="18" charset="0"/>
              </a:rPr>
              <a:t>POB agreed with the IMB assessment that the 2023 cVDPV2 goal will be missed; yet believes that interruption can be achieved by the end of 2025 </a:t>
            </a:r>
            <a:r>
              <a:rPr lang="en-US" sz="2200" dirty="0">
                <a:effectLst/>
                <a:latin typeface="Calibri" panose="020F0502020204030204" pitchFamily="34" charset="0"/>
                <a:ea typeface="Calibri" panose="020F0502020204030204" pitchFamily="34" charset="0"/>
                <a:cs typeface="Times New Roman" panose="02020603050405020304" pitchFamily="18" charset="0"/>
              </a:rPr>
              <a:t>through intensified outbreak response activities, realizing eradication by 2028</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a:spcBef>
                <a:spcPts val="0"/>
              </a:spcBef>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b="1" dirty="0">
                <a:effectLst/>
                <a:latin typeface="Calibri" panose="020F0502020204030204" pitchFamily="34" charset="0"/>
                <a:ea typeface="Calibri" panose="020F0502020204030204" pitchFamily="34" charset="0"/>
                <a:cs typeface="Times New Roman" panose="02020603050405020304" pitchFamily="18" charset="0"/>
              </a:rPr>
              <a:t>POB endorsed the GPEI budget of $1.1B for 2024 </a:t>
            </a:r>
            <a:r>
              <a:rPr lang="en-US" dirty="0">
                <a:effectLst/>
                <a:latin typeface="Calibri" panose="020F0502020204030204" pitchFamily="34" charset="0"/>
                <a:ea typeface="Calibri" panose="020F0502020204030204" pitchFamily="34" charset="0"/>
                <a:cs typeface="Times New Roman" panose="02020603050405020304" pitchFamily="18" charset="0"/>
              </a:rPr>
              <a:t>with caveat that</a:t>
            </a:r>
            <a:r>
              <a:rPr lang="en-US" dirty="0">
                <a:latin typeface="Calibri" panose="020F0502020204030204" pitchFamily="34" charset="0"/>
                <a:ea typeface="Calibri" panose="020F0502020204030204" pitchFamily="34" charset="0"/>
                <a:cs typeface="Times New Roman" panose="02020603050405020304" pitchFamily="18" charset="0"/>
              </a:rPr>
              <a:t> POB &amp; FAC will expect an update by end November on the hard prioritization &amp; sequencing</a:t>
            </a:r>
          </a:p>
          <a:p>
            <a:pPr>
              <a:spcBef>
                <a:spcPts val="0"/>
              </a:spcBef>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b="1" dirty="0">
                <a:effectLst/>
                <a:latin typeface="Calibri" panose="020F0502020204030204" pitchFamily="34" charset="0"/>
                <a:ea typeface="Calibri" panose="020F0502020204030204" pitchFamily="34" charset="0"/>
                <a:cs typeface="Times New Roman" panose="02020603050405020304" pitchFamily="18" charset="0"/>
              </a:rPr>
              <a:t>POB requested the MYB by end Q2 2024, after low season</a:t>
            </a:r>
          </a:p>
          <a:p>
            <a:pPr marL="457200" lvl="1"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64FA41C-2350-3CC4-27A2-C1F08560E6B4}"/>
              </a:ext>
            </a:extLst>
          </p:cNvPr>
          <p:cNvSpPr>
            <a:spLocks noGrp="1"/>
          </p:cNvSpPr>
          <p:nvPr>
            <p:ph type="sldNum" sz="quarter" idx="12"/>
          </p:nvPr>
        </p:nvSpPr>
        <p:spPr/>
        <p:txBody>
          <a:bodyPr/>
          <a:lstStyle/>
          <a:p>
            <a:fld id="{D0DBDE8A-B899-D846-AA21-92CB1B024ADC}" type="slidenum">
              <a:rPr lang="en-US" smtClean="0"/>
              <a:t>16</a:t>
            </a:fld>
            <a:endParaRPr lang="en-US"/>
          </a:p>
        </p:txBody>
      </p:sp>
      <p:sp>
        <p:nvSpPr>
          <p:cNvPr id="5" name="Title 4">
            <a:extLst>
              <a:ext uri="{FF2B5EF4-FFF2-40B4-BE49-F238E27FC236}">
                <a16:creationId xmlns:a16="http://schemas.microsoft.com/office/drawing/2014/main" id="{FFE7325E-1151-36BE-7F4E-C789BC4CEC02}"/>
              </a:ext>
            </a:extLst>
          </p:cNvPr>
          <p:cNvSpPr txBox="1">
            <a:spLocks noGrp="1"/>
          </p:cNvSpPr>
          <p:nvPr>
            <p:ph type="title"/>
          </p:nvPr>
        </p:nvSpPr>
        <p:spPr>
          <a:xfrm>
            <a:off x="838200" y="527050"/>
            <a:ext cx="10515600" cy="480131"/>
          </a:xfrm>
          <a:prstGeom prst="rect">
            <a:avLst/>
          </a:prstGeom>
          <a:noFill/>
        </p:spPr>
        <p:txBody>
          <a:bodyPr wrap="square" rtlCol="0">
            <a:spAutoFit/>
          </a:bodyPr>
          <a:lstStyle/>
          <a:p>
            <a:r>
              <a:rPr lang="en-US" sz="2800" b="1" dirty="0">
                <a:solidFill>
                  <a:srgbClr val="0066FF"/>
                </a:solidFill>
              </a:rPr>
              <a:t>2023 GPEI Strategic Program Review—POB </a:t>
            </a:r>
            <a:endParaRPr lang="en-US" sz="2400" b="1" dirty="0">
              <a:solidFill>
                <a:srgbClr val="0066FF"/>
              </a:solidFill>
            </a:endParaRPr>
          </a:p>
        </p:txBody>
      </p:sp>
    </p:spTree>
    <p:extLst>
      <p:ext uri="{BB962C8B-B14F-4D97-AF65-F5344CB8AC3E}">
        <p14:creationId xmlns:p14="http://schemas.microsoft.com/office/powerpoint/2010/main" val="77599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7017E5-AC01-6B65-585C-67383DB68537}"/>
              </a:ext>
            </a:extLst>
          </p:cNvPr>
          <p:cNvPicPr>
            <a:picLocks noChangeAspect="1"/>
          </p:cNvPicPr>
          <p:nvPr/>
        </p:nvPicPr>
        <p:blipFill>
          <a:blip r:embed="rId3"/>
          <a:stretch>
            <a:fillRect/>
          </a:stretch>
        </p:blipFill>
        <p:spPr>
          <a:xfrm>
            <a:off x="5714998" y="1393018"/>
            <a:ext cx="6175916" cy="4137349"/>
          </a:xfrm>
          <a:prstGeom prst="rect">
            <a:avLst/>
          </a:prstGeom>
        </p:spPr>
      </p:pic>
      <p:cxnSp>
        <p:nvCxnSpPr>
          <p:cNvPr id="12" name="Straight Connector 11">
            <a:extLst>
              <a:ext uri="{FF2B5EF4-FFF2-40B4-BE49-F238E27FC236}">
                <a16:creationId xmlns:a16="http://schemas.microsoft.com/office/drawing/2014/main" id="{7ED435FC-80BB-4386-C190-52EA5E33ECD3}"/>
              </a:ext>
            </a:extLst>
          </p:cNvPr>
          <p:cNvCxnSpPr>
            <a:cxnSpLocks/>
          </p:cNvCxnSpPr>
          <p:nvPr/>
        </p:nvCxnSpPr>
        <p:spPr>
          <a:xfrm>
            <a:off x="6459586" y="1454354"/>
            <a:ext cx="0" cy="5092314"/>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1547566-68BC-D0BE-2005-24D751D2B893}"/>
              </a:ext>
            </a:extLst>
          </p:cNvPr>
          <p:cNvSpPr txBox="1"/>
          <p:nvPr/>
        </p:nvSpPr>
        <p:spPr>
          <a:xfrm>
            <a:off x="4836144" y="5159297"/>
            <a:ext cx="1477744" cy="1231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a:ea typeface="+mn-ea"/>
                <a:cs typeface="Arial"/>
              </a:rPr>
              <a:t>Data as of 20 Oct 2023</a:t>
            </a:r>
            <a:endParaRPr kumimoji="0" lang="en-US" sz="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3FE882C6-759F-B4FE-5657-4C9F35CB2FAC}"/>
              </a:ext>
            </a:extLst>
          </p:cNvPr>
          <p:cNvSpPr txBox="1"/>
          <p:nvPr/>
        </p:nvSpPr>
        <p:spPr>
          <a:xfrm>
            <a:off x="7193572" y="5695867"/>
            <a:ext cx="361188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Calibri"/>
                <a:ea typeface="+mn-ea"/>
                <a:cs typeface="+mn-cs"/>
              </a:rPr>
              <a:t>So far, in </a:t>
            </a:r>
            <a:r>
              <a:rPr kumimoji="0" lang="en-US" sz="1600" b="1" i="0" u="none" strike="noStrike" kern="1200" cap="none" spc="0" normalizeH="0" baseline="0" noProof="0" dirty="0">
                <a:ln>
                  <a:noFill/>
                </a:ln>
                <a:solidFill>
                  <a:srgbClr val="2F55C0"/>
                </a:solidFill>
                <a:effectLst/>
                <a:uLnTx/>
                <a:uFillTx/>
                <a:latin typeface="Calibri"/>
                <a:ea typeface="+mn-ea"/>
                <a:cs typeface="+mn-cs"/>
              </a:rPr>
              <a:t>2023</a:t>
            </a:r>
            <a:r>
              <a:rPr kumimoji="0" lang="en-US" sz="1600" b="0" i="0" u="none" strike="noStrike" kern="1200" cap="none" spc="0" normalizeH="0" baseline="0" noProof="0" dirty="0">
                <a:ln>
                  <a:noFill/>
                </a:ln>
                <a:solidFill>
                  <a:prstClr val="white">
                    <a:lumMod val="50000"/>
                  </a:prstClr>
                </a:solidFill>
                <a:effectLst/>
                <a:uLnTx/>
                <a:uFillTx/>
                <a:latin typeface="Calibri"/>
                <a:ea typeface="+mn-ea"/>
                <a:cs typeface="+mn-cs"/>
              </a:rPr>
              <a:t>, only 1 country has used Sabin mOPV2 for outbreak response</a:t>
            </a:r>
          </a:p>
        </p:txBody>
      </p:sp>
      <p:sp>
        <p:nvSpPr>
          <p:cNvPr id="4" name="Title 1">
            <a:extLst>
              <a:ext uri="{FF2B5EF4-FFF2-40B4-BE49-F238E27FC236}">
                <a16:creationId xmlns:a16="http://schemas.microsoft.com/office/drawing/2014/main" id="{F04F9460-1037-698E-6726-3898AFD117B6}"/>
              </a:ext>
            </a:extLst>
          </p:cNvPr>
          <p:cNvSpPr txBox="1">
            <a:spLocks/>
          </p:cNvSpPr>
          <p:nvPr/>
        </p:nvSpPr>
        <p:spPr>
          <a:xfrm>
            <a:off x="170106" y="301469"/>
            <a:ext cx="9953786" cy="666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21914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D4D95"/>
                </a:solidFill>
                <a:effectLst/>
                <a:uLnTx/>
                <a:uFillTx/>
                <a:latin typeface="Arial"/>
                <a:ea typeface="+mj-ea"/>
                <a:cs typeface="Arial"/>
              </a:rPr>
              <a:t>Over 820 million doses administered in 35 countries</a:t>
            </a:r>
          </a:p>
        </p:txBody>
      </p:sp>
      <p:sp>
        <p:nvSpPr>
          <p:cNvPr id="9" name="TextBox 8">
            <a:extLst>
              <a:ext uri="{FF2B5EF4-FFF2-40B4-BE49-F238E27FC236}">
                <a16:creationId xmlns:a16="http://schemas.microsoft.com/office/drawing/2014/main" id="{1F7BB698-2BE1-D2E2-5A7D-65223FEA8F1A}"/>
              </a:ext>
            </a:extLst>
          </p:cNvPr>
          <p:cNvSpPr txBox="1"/>
          <p:nvPr/>
        </p:nvSpPr>
        <p:spPr>
          <a:xfrm>
            <a:off x="230772" y="857971"/>
            <a:ext cx="11546481" cy="584775"/>
          </a:xfrm>
          <a:prstGeom prst="rect">
            <a:avLst/>
          </a:prstGeom>
          <a:noFill/>
        </p:spPr>
        <p:txBody>
          <a:bodyPr wrap="square"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On November 13, 2020, nOPV2 was listed under EUL as the first vaccine to be authorized through this process, and its use for outbreak response began in March 2021</a:t>
            </a:r>
          </a:p>
        </p:txBody>
      </p:sp>
      <p:pic>
        <p:nvPicPr>
          <p:cNvPr id="2" name="Picture 1">
            <a:extLst>
              <a:ext uri="{FF2B5EF4-FFF2-40B4-BE49-F238E27FC236}">
                <a16:creationId xmlns:a16="http://schemas.microsoft.com/office/drawing/2014/main" id="{C08840B1-94B3-C711-56D6-14165DFF0FAE}"/>
              </a:ext>
            </a:extLst>
          </p:cNvPr>
          <p:cNvPicPr>
            <a:picLocks noChangeAspect="1"/>
          </p:cNvPicPr>
          <p:nvPr/>
        </p:nvPicPr>
        <p:blipFill rotWithShape="1">
          <a:blip r:embed="rId4"/>
          <a:srcRect l="1503" t="24250" r="19147" b="10239"/>
          <a:stretch/>
        </p:blipFill>
        <p:spPr>
          <a:xfrm>
            <a:off x="461557" y="1605825"/>
            <a:ext cx="5634443" cy="3340644"/>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70E58D5F-2F27-D516-A99B-492532065622}"/>
              </a:ext>
            </a:extLst>
          </p:cNvPr>
          <p:cNvPicPr>
            <a:picLocks noChangeAspect="1"/>
          </p:cNvPicPr>
          <p:nvPr/>
        </p:nvPicPr>
        <p:blipFill rotWithShape="1">
          <a:blip r:embed="rId5"/>
          <a:srcRect l="48213" t="40795" r="37030" b="41095"/>
          <a:stretch/>
        </p:blipFill>
        <p:spPr>
          <a:xfrm>
            <a:off x="657367" y="5074893"/>
            <a:ext cx="1799230" cy="1241947"/>
          </a:xfrm>
          <a:prstGeom prst="rect">
            <a:avLst/>
          </a:prstGeom>
        </p:spPr>
      </p:pic>
    </p:spTree>
    <p:extLst>
      <p:ext uri="{BB962C8B-B14F-4D97-AF65-F5344CB8AC3E}">
        <p14:creationId xmlns:p14="http://schemas.microsoft.com/office/powerpoint/2010/main" val="284022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A90C69-D363-80ED-FF21-C5AC5FD269CB}"/>
              </a:ext>
            </a:extLst>
          </p:cNvPr>
          <p:cNvPicPr>
            <a:picLocks noChangeAspect="1"/>
          </p:cNvPicPr>
          <p:nvPr/>
        </p:nvPicPr>
        <p:blipFill>
          <a:blip r:embed="rId2"/>
          <a:stretch>
            <a:fillRect/>
          </a:stretch>
        </p:blipFill>
        <p:spPr>
          <a:xfrm>
            <a:off x="6696892" y="689366"/>
            <a:ext cx="3806660" cy="3847591"/>
          </a:xfrm>
          <a:prstGeom prst="rect">
            <a:avLst/>
          </a:prstGeom>
        </p:spPr>
      </p:pic>
      <p:sp>
        <p:nvSpPr>
          <p:cNvPr id="3" name="Content Placeholder 2">
            <a:extLst>
              <a:ext uri="{FF2B5EF4-FFF2-40B4-BE49-F238E27FC236}">
                <a16:creationId xmlns:a16="http://schemas.microsoft.com/office/drawing/2014/main" id="{269F0BFB-D5D4-20B8-4D12-F1FF45FD6BF4}"/>
              </a:ext>
            </a:extLst>
          </p:cNvPr>
          <p:cNvSpPr>
            <a:spLocks noGrp="1"/>
          </p:cNvSpPr>
          <p:nvPr>
            <p:ph idx="1"/>
          </p:nvPr>
        </p:nvSpPr>
        <p:spPr>
          <a:xfrm>
            <a:off x="211475" y="1040374"/>
            <a:ext cx="6313049" cy="5817626"/>
          </a:xfrm>
        </p:spPr>
        <p:txBody>
          <a:bodyPr>
            <a:normAutofit fontScale="70000" lnSpcReduction="20000"/>
          </a:bodyPr>
          <a:lstStyle/>
          <a:p>
            <a:pPr>
              <a:lnSpc>
                <a:spcPct val="120000"/>
              </a:lnSpc>
            </a:pPr>
            <a:r>
              <a:rPr lang="en-US" dirty="0"/>
              <a:t>To date, we have seen </a:t>
            </a:r>
            <a:r>
              <a:rPr lang="en-US" b="1" dirty="0"/>
              <a:t>10 emergences linked to nOPV2 use</a:t>
            </a:r>
            <a:r>
              <a:rPr lang="en-US" dirty="0"/>
              <a:t>: DRC (4), CAR (2), Nigeria (1), Egypt (1), Botswana (1), Cameroon (1)</a:t>
            </a:r>
          </a:p>
          <a:p>
            <a:pPr lvl="1">
              <a:lnSpc>
                <a:spcPct val="120000"/>
              </a:lnSpc>
            </a:pPr>
            <a:r>
              <a:rPr lang="en-US" dirty="0"/>
              <a:t>For 9/10 of these emergences, significant delays between R1 and R2 were seen, ranging from 6 weeks to 51 weeks</a:t>
            </a:r>
          </a:p>
          <a:p>
            <a:pPr lvl="1">
              <a:lnSpc>
                <a:spcPct val="120000"/>
              </a:lnSpc>
            </a:pPr>
            <a:r>
              <a:rPr lang="en-US" dirty="0"/>
              <a:t>SAGE nOPV2 policy allows for R2 to take place 1-4 weeks after R1; GPEI SOPs indicated R2 should happen around 4 weeks after R1</a:t>
            </a:r>
          </a:p>
          <a:p>
            <a:pPr lvl="1">
              <a:lnSpc>
                <a:spcPct val="120000"/>
              </a:lnSpc>
            </a:pPr>
            <a:endParaRPr lang="en-US" dirty="0"/>
          </a:p>
          <a:p>
            <a:pPr>
              <a:lnSpc>
                <a:spcPct val="120000"/>
              </a:lnSpc>
            </a:pPr>
            <a:r>
              <a:rPr lang="en-US" dirty="0"/>
              <a:t>If nOPV2 seeded new emergences at same rate as Sabin-2, given the scope and scale of nOPV2 use, </a:t>
            </a:r>
            <a:r>
              <a:rPr lang="en-US" b="1" dirty="0"/>
              <a:t>66 cVDPV2 emergences </a:t>
            </a:r>
            <a:r>
              <a:rPr lang="en-US" dirty="0"/>
              <a:t>would be expected </a:t>
            </a:r>
            <a:r>
              <a:rPr lang="en-US" u="sng" dirty="0"/>
              <a:t>given total nOPV2 use to date </a:t>
            </a:r>
            <a:r>
              <a:rPr lang="en-US" dirty="0"/>
              <a:t>in AFRO, EMRO, and EURO</a:t>
            </a:r>
          </a:p>
          <a:p>
            <a:pPr lvl="1">
              <a:lnSpc>
                <a:spcPct val="120000"/>
              </a:lnSpc>
            </a:pPr>
            <a:r>
              <a:rPr lang="en-US" sz="3200" dirty="0"/>
              <a:t>Considering time-to-discovery, </a:t>
            </a:r>
            <a:r>
              <a:rPr lang="en-US" sz="3200" b="1" dirty="0"/>
              <a:t>43 (66%) of the index isolates of these cVDPV2 emergences would be expected to be seen </a:t>
            </a:r>
            <a:r>
              <a:rPr lang="en-US" sz="3200" dirty="0"/>
              <a:t>by end August, 2023</a:t>
            </a:r>
          </a:p>
        </p:txBody>
      </p:sp>
      <p:sp>
        <p:nvSpPr>
          <p:cNvPr id="6" name="TextBox 5">
            <a:extLst>
              <a:ext uri="{FF2B5EF4-FFF2-40B4-BE49-F238E27FC236}">
                <a16:creationId xmlns:a16="http://schemas.microsoft.com/office/drawing/2014/main" id="{9577225B-7CAF-E87A-5E9B-A797B8E48217}"/>
              </a:ext>
            </a:extLst>
          </p:cNvPr>
          <p:cNvSpPr txBox="1"/>
          <p:nvPr/>
        </p:nvSpPr>
        <p:spPr>
          <a:xfrm rot="16200000">
            <a:off x="7690329" y="1519088"/>
            <a:ext cx="16993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B7B7"/>
                </a:solidFill>
                <a:effectLst/>
                <a:uLnTx/>
                <a:uFillTx/>
                <a:latin typeface="Calibri"/>
                <a:ea typeface="+mn-lt"/>
                <a:cs typeface="Calibri"/>
              </a:rPr>
              <a:t>First nOPV2 campaign</a:t>
            </a:r>
            <a:endParaRPr kumimoji="0" lang="en-US" sz="1050" b="0" i="0" u="none" strike="noStrike" kern="1200" cap="none" spc="0" normalizeH="0" baseline="0" noProof="0" dirty="0">
              <a:ln>
                <a:noFill/>
              </a:ln>
              <a:solidFill>
                <a:srgbClr val="FFB7B7"/>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9AADF66-9A13-C0E7-75A2-F507A70D8E02}"/>
              </a:ext>
            </a:extLst>
          </p:cNvPr>
          <p:cNvSpPr txBox="1"/>
          <p:nvPr/>
        </p:nvSpPr>
        <p:spPr>
          <a:xfrm rot="16200000">
            <a:off x="8290217" y="1519088"/>
            <a:ext cx="16993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lt"/>
                <a:cs typeface="Calibri"/>
              </a:rPr>
              <a:t>End Aug 2023</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4332D5C-30D7-3232-8088-27161A305CB7}"/>
              </a:ext>
            </a:extLst>
          </p:cNvPr>
          <p:cNvSpPr txBox="1"/>
          <p:nvPr/>
        </p:nvSpPr>
        <p:spPr>
          <a:xfrm>
            <a:off x="10459287" y="3095670"/>
            <a:ext cx="1387735"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Analysis previously presented in Q2, 2023. Updated results for Aug 2023. Co-authors: Hil Lyons, Arie Voorman, Laura Cooper, Kaija Hawes.</a:t>
            </a:r>
          </a:p>
        </p:txBody>
      </p:sp>
      <p:sp>
        <p:nvSpPr>
          <p:cNvPr id="9" name="TextBox 8">
            <a:extLst>
              <a:ext uri="{FF2B5EF4-FFF2-40B4-BE49-F238E27FC236}">
                <a16:creationId xmlns:a16="http://schemas.microsoft.com/office/drawing/2014/main" id="{4392A3C7-FCFE-DD3D-2E30-02FD53354787}"/>
              </a:ext>
            </a:extLst>
          </p:cNvPr>
          <p:cNvSpPr txBox="1"/>
          <p:nvPr/>
        </p:nvSpPr>
        <p:spPr>
          <a:xfrm>
            <a:off x="119810" y="123064"/>
            <a:ext cx="93664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0D4D95"/>
                </a:solidFill>
                <a:effectLst/>
                <a:uLnTx/>
                <a:uFillTx/>
                <a:latin typeface="D-DIN" panose="020B0504030202030204" pitchFamily="34" charset="0"/>
                <a:ea typeface="+mn-ea"/>
                <a:cs typeface="+mn-cs"/>
              </a:rPr>
              <a:t>Deep Dive: nOPV2-linked emergences: substantially lower rates compared to Sabin OPV2 experience</a:t>
            </a:r>
          </a:p>
        </p:txBody>
      </p:sp>
      <p:sp>
        <p:nvSpPr>
          <p:cNvPr id="12" name="TextBox 11">
            <a:extLst>
              <a:ext uri="{FF2B5EF4-FFF2-40B4-BE49-F238E27FC236}">
                <a16:creationId xmlns:a16="http://schemas.microsoft.com/office/drawing/2014/main" id="{8C0A94C6-414C-F4D7-23A2-6AE98A5B443C}"/>
              </a:ext>
            </a:extLst>
          </p:cNvPr>
          <p:cNvSpPr txBox="1"/>
          <p:nvPr/>
        </p:nvSpPr>
        <p:spPr>
          <a:xfrm>
            <a:off x="6743915" y="4536957"/>
            <a:ext cx="5236610" cy="2031325"/>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their October 2023 meeting, SAGE issued a new recommendation as follows: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SAGE recommended that to further minimize the risk of seeding new cVDPV2 outbreaks, the novel oral poliovirus vaccine type 2 (nOPV2) should be used with a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maximum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interval of 4 weeks between supplementary immunization activities (SIAs)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21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6443740-4195-8950-8546-C4F953679614}"/>
              </a:ext>
            </a:extLst>
          </p:cNvPr>
          <p:cNvGraphicFramePr/>
          <p:nvPr/>
        </p:nvGraphicFramePr>
        <p:xfrm>
          <a:off x="2352676" y="1219200"/>
          <a:ext cx="7400925"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087F29D-BD6D-3F81-286A-794D8CE171C9}"/>
              </a:ext>
            </a:extLst>
          </p:cNvPr>
          <p:cNvSpPr txBox="1"/>
          <p:nvPr/>
        </p:nvSpPr>
        <p:spPr>
          <a:xfrm>
            <a:off x="2438400" y="1676401"/>
            <a:ext cx="22098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SAGE IPV1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2013</a:t>
            </a:r>
          </a:p>
        </p:txBody>
      </p:sp>
      <p:sp>
        <p:nvSpPr>
          <p:cNvPr id="8" name="TextBox 7">
            <a:extLst>
              <a:ext uri="{FF2B5EF4-FFF2-40B4-BE49-F238E27FC236}">
                <a16:creationId xmlns:a16="http://schemas.microsoft.com/office/drawing/2014/main" id="{7CEF591D-84ED-E2E6-AD4A-8EF197D8CB23}"/>
              </a:ext>
            </a:extLst>
          </p:cNvPr>
          <p:cNvSpPr txBox="1"/>
          <p:nvPr/>
        </p:nvSpPr>
        <p:spPr>
          <a:xfrm>
            <a:off x="4800600" y="1676400"/>
            <a:ext cx="22098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April 2019</a:t>
            </a:r>
          </a:p>
        </p:txBody>
      </p:sp>
      <p:sp>
        <p:nvSpPr>
          <p:cNvPr id="9" name="TextBox 8">
            <a:extLst>
              <a:ext uri="{FF2B5EF4-FFF2-40B4-BE49-F238E27FC236}">
                <a16:creationId xmlns:a16="http://schemas.microsoft.com/office/drawing/2014/main" id="{1B1CC4E6-45C6-AB4B-A84E-1BA0F4F4CD81}"/>
              </a:ext>
            </a:extLst>
          </p:cNvPr>
          <p:cNvSpPr txBox="1"/>
          <p:nvPr/>
        </p:nvSpPr>
        <p:spPr>
          <a:xfrm>
            <a:off x="7010400" y="1676401"/>
            <a:ext cx="22098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SAGE IPV2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2020</a:t>
            </a:r>
          </a:p>
        </p:txBody>
      </p:sp>
      <p:sp>
        <p:nvSpPr>
          <p:cNvPr id="10" name="Arrow: Down 9">
            <a:extLst>
              <a:ext uri="{FF2B5EF4-FFF2-40B4-BE49-F238E27FC236}">
                <a16:creationId xmlns:a16="http://schemas.microsoft.com/office/drawing/2014/main" id="{10CB6462-8E82-F267-5985-BFA09896F255}"/>
              </a:ext>
            </a:extLst>
          </p:cNvPr>
          <p:cNvSpPr/>
          <p:nvPr/>
        </p:nvSpPr>
        <p:spPr>
          <a:xfrm>
            <a:off x="7620000" y="4572000"/>
            <a:ext cx="76200" cy="533400"/>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C46A46D1-A250-99F9-EB54-F073420F8F16}"/>
              </a:ext>
            </a:extLst>
          </p:cNvPr>
          <p:cNvSpPr/>
          <p:nvPr/>
        </p:nvSpPr>
        <p:spPr>
          <a:xfrm>
            <a:off x="7074568" y="5105400"/>
            <a:ext cx="1066800" cy="381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1" i="0" u="none" strike="noStrike" kern="1200" cap="none" spc="0" normalizeH="0" baseline="0" noProof="0">
                <a:ln>
                  <a:noFill/>
                </a:ln>
                <a:solidFill>
                  <a:prstClr val="white"/>
                </a:solidFill>
                <a:effectLst/>
                <a:uLnTx/>
                <a:uFillTx/>
                <a:latin typeface="Calibri" panose="020F0502020204030204"/>
                <a:ea typeface="+mn-ea"/>
                <a:cs typeface="+mn-cs"/>
              </a:rPr>
              <a:t>36 introduced</a:t>
            </a: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AA69EC68-A93F-BBFB-A187-D4A62779A207}"/>
              </a:ext>
            </a:extLst>
          </p:cNvPr>
          <p:cNvSpPr/>
          <p:nvPr/>
        </p:nvSpPr>
        <p:spPr>
          <a:xfrm>
            <a:off x="8382000" y="5105400"/>
            <a:ext cx="1066800" cy="381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21 introduced</a:t>
            </a:r>
          </a:p>
        </p:txBody>
      </p:sp>
      <p:cxnSp>
        <p:nvCxnSpPr>
          <p:cNvPr id="13" name="Straight Arrow Connector 12">
            <a:extLst>
              <a:ext uri="{FF2B5EF4-FFF2-40B4-BE49-F238E27FC236}">
                <a16:creationId xmlns:a16="http://schemas.microsoft.com/office/drawing/2014/main" id="{EC3428A9-C4A7-A76C-5F92-757B6AB847FD}"/>
              </a:ext>
            </a:extLst>
          </p:cNvPr>
          <p:cNvCxnSpPr/>
          <p:nvPr/>
        </p:nvCxnSpPr>
        <p:spPr>
          <a:xfrm>
            <a:off x="7639050" y="3455377"/>
            <a:ext cx="0" cy="686435"/>
          </a:xfrm>
          <a:prstGeom prst="straightConnector1">
            <a:avLst/>
          </a:prstGeom>
          <a:solidFill>
            <a:schemeClr val="accent1">
              <a:lumMod val="75000"/>
            </a:schemeClr>
          </a:solidFill>
          <a:ln w="28575">
            <a:tailEnd type="triangle"/>
          </a:ln>
        </p:spPr>
        <p:style>
          <a:lnRef idx="1">
            <a:schemeClr val="accent1"/>
          </a:lnRef>
          <a:fillRef idx="0">
            <a:schemeClr val="accent1"/>
          </a:fillRef>
          <a:effectRef idx="0">
            <a:schemeClr val="accent1"/>
          </a:effectRef>
          <a:fontRef idx="minor">
            <a:schemeClr val="tx1"/>
          </a:fontRef>
        </p:style>
      </p:cxnSp>
      <p:sp>
        <p:nvSpPr>
          <p:cNvPr id="14" name="Text Box 9">
            <a:extLst>
              <a:ext uri="{FF2B5EF4-FFF2-40B4-BE49-F238E27FC236}">
                <a16:creationId xmlns:a16="http://schemas.microsoft.com/office/drawing/2014/main" id="{A29EA263-8824-1114-F566-25CD8A776A90}"/>
              </a:ext>
            </a:extLst>
          </p:cNvPr>
          <p:cNvSpPr txBox="1"/>
          <p:nvPr/>
        </p:nvSpPr>
        <p:spPr>
          <a:xfrm>
            <a:off x="7200900" y="4133088"/>
            <a:ext cx="914400" cy="457200"/>
          </a:xfrm>
          <a:prstGeom prst="rect">
            <a:avLst/>
          </a:prstGeom>
          <a:solidFill>
            <a:schemeClr val="accent1">
              <a:lumMod val="75000"/>
            </a:schemeClr>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a:ln>
                  <a:noFill/>
                </a:ln>
                <a:solidFill>
                  <a:srgbClr val="ED7D31">
                    <a:lumMod val="60000"/>
                    <a:lumOff val="40000"/>
                  </a:srgbClr>
                </a:solidFill>
                <a:effectLst/>
                <a:uLnTx/>
                <a:uFillTx/>
                <a:latin typeface="Calibri"/>
                <a:ea typeface="+mn-ea"/>
                <a:cs typeface="+mn-cs"/>
              </a:rPr>
              <a:t>63 Gavi supported*</a:t>
            </a:r>
          </a:p>
        </p:txBody>
      </p:sp>
      <p:cxnSp>
        <p:nvCxnSpPr>
          <p:cNvPr id="15" name="Straight Arrow Connector 14">
            <a:extLst>
              <a:ext uri="{FF2B5EF4-FFF2-40B4-BE49-F238E27FC236}">
                <a16:creationId xmlns:a16="http://schemas.microsoft.com/office/drawing/2014/main" id="{B2B80D4B-D24C-D751-89B6-122B899F2E7D}"/>
              </a:ext>
            </a:extLst>
          </p:cNvPr>
          <p:cNvCxnSpPr/>
          <p:nvPr/>
        </p:nvCxnSpPr>
        <p:spPr>
          <a:xfrm>
            <a:off x="8848725" y="3455377"/>
            <a:ext cx="0" cy="686435"/>
          </a:xfrm>
          <a:prstGeom prst="straightConnector1">
            <a:avLst/>
          </a:prstGeom>
          <a:solidFill>
            <a:schemeClr val="accent1">
              <a:lumMod val="75000"/>
            </a:schemeClr>
          </a:solidFill>
          <a:ln w="28575">
            <a:tailEnd type="triangle"/>
          </a:ln>
        </p:spPr>
        <p:style>
          <a:lnRef idx="1">
            <a:schemeClr val="accent1"/>
          </a:lnRef>
          <a:fillRef idx="0">
            <a:schemeClr val="accent1"/>
          </a:fillRef>
          <a:effectRef idx="0">
            <a:schemeClr val="accent1"/>
          </a:effectRef>
          <a:fontRef idx="minor">
            <a:schemeClr val="tx1"/>
          </a:fontRef>
        </p:style>
      </p:cxnSp>
      <p:sp>
        <p:nvSpPr>
          <p:cNvPr id="16" name="Text Box 10">
            <a:extLst>
              <a:ext uri="{FF2B5EF4-FFF2-40B4-BE49-F238E27FC236}">
                <a16:creationId xmlns:a16="http://schemas.microsoft.com/office/drawing/2014/main" id="{4A32C061-0B2B-F0E5-BEEE-E528A964A993}"/>
              </a:ext>
            </a:extLst>
          </p:cNvPr>
          <p:cNvSpPr txBox="1"/>
          <p:nvPr/>
        </p:nvSpPr>
        <p:spPr>
          <a:xfrm>
            <a:off x="8296276" y="4133850"/>
            <a:ext cx="1152525" cy="457200"/>
          </a:xfrm>
          <a:prstGeom prst="rect">
            <a:avLst/>
          </a:prstGeom>
          <a:solidFill>
            <a:schemeClr val="accent1">
              <a:lumMod val="75000"/>
            </a:schemeClr>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a:ln>
                  <a:noFill/>
                </a:ln>
                <a:solidFill>
                  <a:srgbClr val="ED7D31">
                    <a:lumMod val="60000"/>
                    <a:lumOff val="40000"/>
                  </a:srgbClr>
                </a:solidFill>
                <a:effectLst/>
                <a:uLnTx/>
                <a:uFillTx/>
                <a:latin typeface="Calibri"/>
                <a:ea typeface="+mn-ea"/>
                <a:cs typeface="+mn-cs"/>
              </a:rPr>
              <a:t>36 MICS/PAHO/SP</a:t>
            </a:r>
          </a:p>
        </p:txBody>
      </p:sp>
      <p:sp>
        <p:nvSpPr>
          <p:cNvPr id="17" name="Arrow: Down 16">
            <a:extLst>
              <a:ext uri="{FF2B5EF4-FFF2-40B4-BE49-F238E27FC236}">
                <a16:creationId xmlns:a16="http://schemas.microsoft.com/office/drawing/2014/main" id="{1BF09825-5F16-7AE9-A7CF-54E0D3859129}"/>
              </a:ext>
            </a:extLst>
          </p:cNvPr>
          <p:cNvSpPr/>
          <p:nvPr/>
        </p:nvSpPr>
        <p:spPr>
          <a:xfrm>
            <a:off x="8839200" y="4596063"/>
            <a:ext cx="76200" cy="512064"/>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2241F0CB-9319-3A6A-3D16-265E0CF720F1}"/>
              </a:ext>
            </a:extLst>
          </p:cNvPr>
          <p:cNvSpPr/>
          <p:nvPr/>
        </p:nvSpPr>
        <p:spPr>
          <a:xfrm>
            <a:off x="4050633" y="4347410"/>
            <a:ext cx="1973179" cy="9144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42 left to introduce</a:t>
            </a:r>
          </a:p>
        </p:txBody>
      </p:sp>
      <p:sp>
        <p:nvSpPr>
          <p:cNvPr id="19" name="TextBox 18">
            <a:extLst>
              <a:ext uri="{FF2B5EF4-FFF2-40B4-BE49-F238E27FC236}">
                <a16:creationId xmlns:a16="http://schemas.microsoft.com/office/drawing/2014/main" id="{9C442014-753D-01BD-F68A-3291E2DDBF19}"/>
              </a:ext>
            </a:extLst>
          </p:cNvPr>
          <p:cNvSpPr txBox="1"/>
          <p:nvPr/>
        </p:nvSpPr>
        <p:spPr>
          <a:xfrm>
            <a:off x="1905000" y="5562600"/>
            <a:ext cx="7848600"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E7E6E6">
                    <a:lumMod val="50000"/>
                  </a:srgbClr>
                </a:solidFill>
                <a:effectLst/>
                <a:uLnTx/>
                <a:uFillTx/>
                <a:latin typeface="Calibri" panose="020F0502020204030204"/>
                <a:ea typeface="+mn-ea"/>
                <a:cs typeface="+mn-cs"/>
              </a:rPr>
              <a:t>* Gavi63 support excludes the 10 Gavi IPV eligible countries that have already adopted a 2-dose schedule with fractional IPV (Bangladesh, Cuba, India, Nepal, Sri Lanka) or introduced a second dose without Gavi support (Guyana, Honduras, Syria) or switched to an </a:t>
            </a:r>
            <a:r>
              <a:rPr kumimoji="0" lang="en-US" sz="1100" b="0" i="1" u="none" strike="noStrike" kern="1200" cap="none" spc="0" normalizeH="0" baseline="0" noProof="0" err="1">
                <a:ln>
                  <a:noFill/>
                </a:ln>
                <a:solidFill>
                  <a:srgbClr val="E7E6E6">
                    <a:lumMod val="50000"/>
                  </a:srgbClr>
                </a:solidFill>
                <a:effectLst/>
                <a:uLnTx/>
                <a:uFillTx/>
                <a:latin typeface="Calibri" panose="020F0502020204030204"/>
                <a:ea typeface="+mn-ea"/>
                <a:cs typeface="+mn-cs"/>
              </a:rPr>
              <a:t>aP</a:t>
            </a:r>
            <a:r>
              <a:rPr kumimoji="0" lang="en-US" sz="1100" b="0" i="1" u="none" strike="noStrike" kern="1200" cap="none" spc="0" normalizeH="0" baseline="0" noProof="0">
                <a:ln>
                  <a:noFill/>
                </a:ln>
                <a:solidFill>
                  <a:srgbClr val="E7E6E6">
                    <a:lumMod val="50000"/>
                  </a:srgbClr>
                </a:solidFill>
                <a:effectLst/>
                <a:uLnTx/>
                <a:uFillTx/>
                <a:latin typeface="Calibri" panose="020F0502020204030204"/>
                <a:ea typeface="+mn-ea"/>
                <a:cs typeface="+mn-cs"/>
              </a:rPr>
              <a:t>-Hexavalent product (Armenia and Georgia) </a:t>
            </a:r>
          </a:p>
        </p:txBody>
      </p:sp>
      <p:sp>
        <p:nvSpPr>
          <p:cNvPr id="20" name="TextBox 19">
            <a:extLst>
              <a:ext uri="{FF2B5EF4-FFF2-40B4-BE49-F238E27FC236}">
                <a16:creationId xmlns:a16="http://schemas.microsoft.com/office/drawing/2014/main" id="{9D1D988D-D345-09C5-8C8A-95AD5F347078}"/>
              </a:ext>
            </a:extLst>
          </p:cNvPr>
          <p:cNvSpPr txBox="1"/>
          <p:nvPr/>
        </p:nvSpPr>
        <p:spPr>
          <a:xfrm>
            <a:off x="1905000" y="6324600"/>
            <a:ext cx="45720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E7E6E6">
                    <a:lumMod val="50000"/>
                  </a:srgbClr>
                </a:solidFill>
                <a:effectLst/>
                <a:uLnTx/>
                <a:uFillTx/>
                <a:latin typeface="Calibri" panose="020F0502020204030204"/>
                <a:ea typeface="+mn-ea"/>
                <a:cs typeface="+mn-cs"/>
              </a:rPr>
              <a:t>Data as of 5 October 2023. Source WHO IPV </a:t>
            </a:r>
            <a:r>
              <a:rPr kumimoji="0" lang="en-US" sz="1100" b="0" i="1" u="none" strike="noStrike" kern="1200" cap="none" spc="0" normalizeH="0" baseline="0" noProof="0" err="1">
                <a:ln>
                  <a:noFill/>
                </a:ln>
                <a:solidFill>
                  <a:srgbClr val="E7E6E6">
                    <a:lumMod val="50000"/>
                  </a:srgbClr>
                </a:solidFill>
                <a:effectLst/>
                <a:uLnTx/>
                <a:uFillTx/>
                <a:latin typeface="Calibri" panose="020F0502020204030204"/>
                <a:ea typeface="+mn-ea"/>
                <a:cs typeface="+mn-cs"/>
              </a:rPr>
              <a:t>programme</a:t>
            </a:r>
            <a:r>
              <a:rPr kumimoji="0" lang="en-US" sz="1100" b="0" i="1" u="none" strike="noStrike" kern="1200" cap="none" spc="0" normalizeH="0" baseline="0" noProof="0">
                <a:ln>
                  <a:noFill/>
                </a:ln>
                <a:solidFill>
                  <a:srgbClr val="E7E6E6">
                    <a:lumMod val="50000"/>
                  </a:srgbClr>
                </a:solidFill>
                <a:effectLst/>
                <a:uLnTx/>
                <a:uFillTx/>
                <a:latin typeface="Calibri" panose="020F0502020204030204"/>
                <a:ea typeface="+mn-ea"/>
                <a:cs typeface="+mn-cs"/>
              </a:rPr>
              <a:t> tracking </a:t>
            </a:r>
          </a:p>
        </p:txBody>
      </p:sp>
      <p:sp>
        <p:nvSpPr>
          <p:cNvPr id="21" name="Title 1">
            <a:extLst>
              <a:ext uri="{FF2B5EF4-FFF2-40B4-BE49-F238E27FC236}">
                <a16:creationId xmlns:a16="http://schemas.microsoft.com/office/drawing/2014/main" id="{A602859E-720C-4B75-888A-2AB2EFC61139}"/>
              </a:ext>
            </a:extLst>
          </p:cNvPr>
          <p:cNvSpPr txBox="1">
            <a:spLocks/>
          </p:cNvSpPr>
          <p:nvPr/>
        </p:nvSpPr>
        <p:spPr>
          <a:xfrm>
            <a:off x="1981200" y="451198"/>
            <a:ext cx="7886700" cy="61560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5B9BD5">
                    <a:lumMod val="75000"/>
                  </a:srgbClr>
                </a:solidFill>
                <a:effectLst/>
                <a:uLnTx/>
                <a:uFillTx/>
                <a:latin typeface="Calibri" panose="020F0502020204030204"/>
                <a:ea typeface="+mj-ea"/>
                <a:cs typeface="+mj-cs"/>
              </a:rPr>
              <a:t>IPV recommendation implementation status </a:t>
            </a:r>
          </a:p>
        </p:txBody>
      </p:sp>
      <p:sp>
        <p:nvSpPr>
          <p:cNvPr id="23" name="TextBox 22">
            <a:extLst>
              <a:ext uri="{FF2B5EF4-FFF2-40B4-BE49-F238E27FC236}">
                <a16:creationId xmlns:a16="http://schemas.microsoft.com/office/drawing/2014/main" id="{D89C2D63-30A9-32A7-AB10-330576BFBC52}"/>
              </a:ext>
            </a:extLst>
          </p:cNvPr>
          <p:cNvSpPr txBox="1"/>
          <p:nvPr/>
        </p:nvSpPr>
        <p:spPr>
          <a:xfrm>
            <a:off x="2021305" y="860122"/>
            <a:ext cx="4572000" cy="369332"/>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600"/>
              </a:spcAft>
              <a:buClr>
                <a:srgbClr val="70AD47"/>
              </a:buClr>
              <a:buSzTx/>
              <a:buFontTx/>
              <a:buNone/>
              <a:tabLst/>
              <a:defRPr/>
            </a:pPr>
            <a:r>
              <a:rPr kumimoji="0" lang="fr-CH"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For </a:t>
            </a: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194 WHO Member States</a:t>
            </a:r>
          </a:p>
        </p:txBody>
      </p:sp>
    </p:spTree>
    <p:extLst>
      <p:ext uri="{BB962C8B-B14F-4D97-AF65-F5344CB8AC3E}">
        <p14:creationId xmlns:p14="http://schemas.microsoft.com/office/powerpoint/2010/main" val="61354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CA6EF-3A96-428C-92AE-B1D7AF6BDA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en-US" sz="1200" b="0" i="0" u="none" strike="noStrike" kern="1200" cap="none" spc="0" normalizeH="0" baseline="0" noProof="0" dirty="0">
              <a:ln>
                <a:noFill/>
              </a:ln>
              <a:solidFill>
                <a:srgbClr val="FFFFFF"/>
              </a:solidFill>
              <a:effectLst/>
              <a:uLnTx/>
              <a:uFillTx/>
              <a:latin typeface="Calibri"/>
              <a:cs typeface="Calibri"/>
              <a:sym typeface="Calibri"/>
            </a:endParaRPr>
          </a:p>
        </p:txBody>
      </p:sp>
      <p:pic>
        <p:nvPicPr>
          <p:cNvPr id="6" name="Picture 5">
            <a:extLst>
              <a:ext uri="{FF2B5EF4-FFF2-40B4-BE49-F238E27FC236}">
                <a16:creationId xmlns:a16="http://schemas.microsoft.com/office/drawing/2014/main" id="{8F718EED-DD3B-4CA2-9F06-2FE25B9ADD79}"/>
              </a:ext>
            </a:extLst>
          </p:cNvPr>
          <p:cNvPicPr>
            <a:picLocks noChangeAspect="1"/>
          </p:cNvPicPr>
          <p:nvPr/>
        </p:nvPicPr>
        <p:blipFill>
          <a:blip r:embed="rId2"/>
          <a:stretch>
            <a:fillRect/>
          </a:stretch>
        </p:blipFill>
        <p:spPr>
          <a:xfrm>
            <a:off x="67112" y="872455"/>
            <a:ext cx="12124887" cy="4617065"/>
          </a:xfrm>
          <a:prstGeom prst="rect">
            <a:avLst/>
          </a:prstGeom>
        </p:spPr>
      </p:pic>
      <p:sp>
        <p:nvSpPr>
          <p:cNvPr id="5" name="Title 1">
            <a:extLst>
              <a:ext uri="{FF2B5EF4-FFF2-40B4-BE49-F238E27FC236}">
                <a16:creationId xmlns:a16="http://schemas.microsoft.com/office/drawing/2014/main" id="{9023EA71-DC83-4D2D-B712-03F3FC8E0160}"/>
              </a:ext>
            </a:extLst>
          </p:cNvPr>
          <p:cNvSpPr txBox="1">
            <a:spLocks/>
          </p:cNvSpPr>
          <p:nvPr/>
        </p:nvSpPr>
        <p:spPr>
          <a:xfrm>
            <a:off x="427838" y="189890"/>
            <a:ext cx="9389188" cy="5110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a:ea typeface="+mj-ea"/>
                <a:cs typeface="+mj-cs"/>
              </a:rPr>
              <a:t>Polio Eradication Strategy 2022-26</a:t>
            </a:r>
            <a:endParaRPr kumimoji="0" lang="en-US" sz="3600" b="1" i="0" u="none" strike="noStrike" kern="1200" cap="none" spc="0" normalizeH="0" baseline="0" noProof="0" dirty="0">
              <a:ln>
                <a:noFill/>
              </a:ln>
              <a:solidFill>
                <a:srgbClr val="1F497D">
                  <a:lumMod val="60000"/>
                  <a:lumOff val="40000"/>
                </a:srgbClr>
              </a:solidFill>
              <a:effectLst/>
              <a:uLnTx/>
              <a:uFillTx/>
              <a:latin typeface="Calibri"/>
              <a:ea typeface="+mj-ea"/>
              <a:cs typeface="+mj-cs"/>
            </a:endParaRPr>
          </a:p>
        </p:txBody>
      </p:sp>
      <p:sp>
        <p:nvSpPr>
          <p:cNvPr id="7" name="TextBox 6">
            <a:extLst>
              <a:ext uri="{FF2B5EF4-FFF2-40B4-BE49-F238E27FC236}">
                <a16:creationId xmlns:a16="http://schemas.microsoft.com/office/drawing/2014/main" id="{CBE740D1-1159-406B-B80B-B25984128E4E}"/>
              </a:ext>
            </a:extLst>
          </p:cNvPr>
          <p:cNvSpPr txBox="1"/>
          <p:nvPr/>
        </p:nvSpPr>
        <p:spPr>
          <a:xfrm>
            <a:off x="155124" y="6126902"/>
            <a:ext cx="106331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Body)"/>
                <a:ea typeface="+mn-ea"/>
                <a:cs typeface="+mn-cs"/>
              </a:rPr>
              <a:t>Mid-term review of the strategy just concluded (Independent Monitoring Board issued 22</a:t>
            </a:r>
            <a:r>
              <a:rPr kumimoji="0" lang="en-GB" sz="2000" b="1" i="0" u="none" strike="noStrike" kern="1200" cap="none" spc="0" normalizeH="0" baseline="30000" noProof="0" dirty="0">
                <a:ln>
                  <a:noFill/>
                </a:ln>
                <a:solidFill>
                  <a:srgbClr val="C00000"/>
                </a:solidFill>
                <a:effectLst/>
                <a:uLnTx/>
                <a:uFillTx/>
                <a:latin typeface="Calibri (Body)"/>
                <a:ea typeface="+mn-ea"/>
                <a:cs typeface="+mn-cs"/>
              </a:rPr>
              <a:t>nd</a:t>
            </a:r>
            <a:r>
              <a:rPr kumimoji="0" lang="en-GB" sz="2000" b="1" i="0" u="none" strike="noStrike" kern="1200" cap="none" spc="0" normalizeH="0" baseline="0" noProof="0" dirty="0">
                <a:ln>
                  <a:noFill/>
                </a:ln>
                <a:solidFill>
                  <a:srgbClr val="C00000"/>
                </a:solidFill>
                <a:effectLst/>
                <a:uLnTx/>
                <a:uFillTx/>
                <a:latin typeface="Calibri (Body)"/>
                <a:ea typeface="+mn-ea"/>
                <a:cs typeface="+mn-cs"/>
              </a:rPr>
              <a:t> Report </a:t>
            </a:r>
            <a:endParaRPr kumimoji="0" lang="en-US" sz="2000" b="1" i="0" u="none" strike="noStrike" kern="1200" cap="none" spc="0" normalizeH="0" baseline="0" noProof="0" dirty="0">
              <a:ln>
                <a:noFill/>
              </a:ln>
              <a:solidFill>
                <a:srgbClr val="C00000"/>
              </a:solidFill>
              <a:effectLst/>
              <a:uLnTx/>
              <a:uFillTx/>
              <a:latin typeface="Calibri (Body)"/>
              <a:ea typeface="+mn-ea"/>
              <a:cs typeface="+mn-cs"/>
            </a:endParaRPr>
          </a:p>
        </p:txBody>
      </p:sp>
    </p:spTree>
    <p:extLst>
      <p:ext uri="{BB962C8B-B14F-4D97-AF65-F5344CB8AC3E}">
        <p14:creationId xmlns:p14="http://schemas.microsoft.com/office/powerpoint/2010/main" val="35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BEEB2-3EAD-66EB-4312-C995C95E6C8D}"/>
              </a:ext>
            </a:extLst>
          </p:cNvPr>
          <p:cNvSpPr txBox="1">
            <a:spLocks/>
          </p:cNvSpPr>
          <p:nvPr/>
        </p:nvSpPr>
        <p:spPr>
          <a:xfrm>
            <a:off x="1676400" y="365135"/>
            <a:ext cx="8839200" cy="61560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5B9BD5">
                    <a:lumMod val="75000"/>
                  </a:srgbClr>
                </a:solidFill>
                <a:effectLst/>
                <a:uLnTx/>
                <a:uFillTx/>
                <a:latin typeface="Calibri" panose="020F0502020204030204"/>
                <a:ea typeface="+mj-ea"/>
                <a:cs typeface="+mj-cs"/>
              </a:rPr>
              <a:t>IPV in immunization schedules globally</a:t>
            </a:r>
          </a:p>
        </p:txBody>
      </p:sp>
      <p:pic>
        <p:nvPicPr>
          <p:cNvPr id="5" name="Content Placeholder 6" descr="A map of the world&#10;&#10;Description automatically generated">
            <a:extLst>
              <a:ext uri="{FF2B5EF4-FFF2-40B4-BE49-F238E27FC236}">
                <a16:creationId xmlns:a16="http://schemas.microsoft.com/office/drawing/2014/main" id="{81015D0E-9B6F-E90C-A789-79B9661DD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878" y="808894"/>
            <a:ext cx="9136122" cy="4725580"/>
          </a:xfrm>
          <a:prstGeom prst="rect">
            <a:avLst/>
          </a:prstGeom>
        </p:spPr>
      </p:pic>
    </p:spTree>
    <p:extLst>
      <p:ext uri="{BB962C8B-B14F-4D97-AF65-F5344CB8AC3E}">
        <p14:creationId xmlns:p14="http://schemas.microsoft.com/office/powerpoint/2010/main" val="65716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DF01272-C7F9-512C-7FD3-434F850F47B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3128907" y="10"/>
            <a:ext cx="9063394"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95C4DED-8A3B-586B-3939-55E70D57B2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0DBDE8A-B899-D846-AA21-92CB1B024ADC}"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Content Placeholder 22">
            <a:extLst>
              <a:ext uri="{FF2B5EF4-FFF2-40B4-BE49-F238E27FC236}">
                <a16:creationId xmlns:a16="http://schemas.microsoft.com/office/drawing/2014/main" id="{8D3E42A0-4841-9B4C-DDE9-AF97EACD6415}"/>
              </a:ext>
            </a:extLst>
          </p:cNvPr>
          <p:cNvSpPr>
            <a:spLocks noGrp="1"/>
          </p:cNvSpPr>
          <p:nvPr>
            <p:ph idx="1"/>
          </p:nvPr>
        </p:nvSpPr>
        <p:spPr>
          <a:xfrm>
            <a:off x="181252" y="1242866"/>
            <a:ext cx="4206073" cy="5015205"/>
          </a:xfrm>
        </p:spPr>
        <p:txBody>
          <a:bodyPr>
            <a:normAutofit/>
          </a:bodyPr>
          <a:lstStyle/>
          <a:p>
            <a:pPr marL="0" indent="0">
              <a:lnSpc>
                <a:spcPct val="100000"/>
              </a:lnSpc>
              <a:buNone/>
            </a:pPr>
            <a:r>
              <a:rPr lang="en-US" dirty="0">
                <a:solidFill>
                  <a:schemeClr val="accent1"/>
                </a:solidFill>
                <a:latin typeface="+mn-lt"/>
              </a:rPr>
              <a:t>We thank the invaluable contributions to world health by vaccinating children and delivering other health services to their communities, the Global Polio Eradication Initiative dedicates this report to frontline workers, and particularly those workers who have lost their lives. </a:t>
            </a:r>
          </a:p>
          <a:p>
            <a:pPr marL="0" indent="0">
              <a:lnSpc>
                <a:spcPct val="100000"/>
              </a:lnSpc>
              <a:buNone/>
            </a:pPr>
            <a:r>
              <a:rPr lang="en-US" dirty="0">
                <a:solidFill>
                  <a:schemeClr val="accent1"/>
                </a:solidFill>
                <a:latin typeface="+mn-lt"/>
              </a:rPr>
              <a:t>The report is also dedicated to children, adolescents, and adults affected by polio and to the polio-affected advocates who have used their voice and experience to play a key role in the eradication effort.</a:t>
            </a:r>
          </a:p>
          <a:p>
            <a:pPr marL="0" indent="0">
              <a:lnSpc>
                <a:spcPct val="100000"/>
              </a:lnSpc>
              <a:buNone/>
            </a:pPr>
            <a:r>
              <a:rPr lang="en-US" dirty="0">
                <a:solidFill>
                  <a:schemeClr val="accent1"/>
                </a:solidFill>
                <a:latin typeface="+mn-lt"/>
              </a:rPr>
              <a:t>Thank you.</a:t>
            </a:r>
          </a:p>
          <a:p>
            <a:pPr marL="0" indent="0">
              <a:buNone/>
            </a:pPr>
            <a:endParaRPr lang="en-US" dirty="0">
              <a:solidFill>
                <a:schemeClr val="accent1"/>
              </a:solidFill>
            </a:endParaRPr>
          </a:p>
        </p:txBody>
      </p:sp>
      <p:sp>
        <p:nvSpPr>
          <p:cNvPr id="25" name="Title 24">
            <a:extLst>
              <a:ext uri="{FF2B5EF4-FFF2-40B4-BE49-F238E27FC236}">
                <a16:creationId xmlns:a16="http://schemas.microsoft.com/office/drawing/2014/main" id="{2FBD8BB3-4DA7-EF19-89CB-47C331CA8A0B}"/>
              </a:ext>
            </a:extLst>
          </p:cNvPr>
          <p:cNvSpPr>
            <a:spLocks noGrp="1"/>
          </p:cNvSpPr>
          <p:nvPr>
            <p:ph type="title"/>
          </p:nvPr>
        </p:nvSpPr>
        <p:spPr>
          <a:xfrm>
            <a:off x="181252" y="157045"/>
            <a:ext cx="10515600" cy="617894"/>
          </a:xfrm>
        </p:spPr>
        <p:txBody>
          <a:bodyPr/>
          <a:lstStyle/>
          <a:p>
            <a:r>
              <a:rPr lang="en-US" dirty="0">
                <a:solidFill>
                  <a:schemeClr val="accent1"/>
                </a:solidFill>
                <a:latin typeface="+mn-lt"/>
              </a:rPr>
              <a:t>Dedication—</a:t>
            </a:r>
            <a:r>
              <a:rPr lang="en-US">
                <a:solidFill>
                  <a:schemeClr val="accent1"/>
                </a:solidFill>
                <a:latin typeface="+mn-lt"/>
              </a:rPr>
              <a:t>Frontline Workers </a:t>
            </a:r>
            <a:endParaRPr lang="en-US" dirty="0">
              <a:solidFill>
                <a:schemeClr val="accent1"/>
              </a:solidFill>
              <a:latin typeface="+mn-lt"/>
            </a:endParaRPr>
          </a:p>
        </p:txBody>
      </p:sp>
      <p:sp>
        <p:nvSpPr>
          <p:cNvPr id="2" name="TextBox 1">
            <a:extLst>
              <a:ext uri="{FF2B5EF4-FFF2-40B4-BE49-F238E27FC236}">
                <a16:creationId xmlns:a16="http://schemas.microsoft.com/office/drawing/2014/main" id="{062ADB3C-0143-68AC-C651-B85C186289AD}"/>
              </a:ext>
            </a:extLst>
          </p:cNvPr>
          <p:cNvSpPr txBox="1"/>
          <p:nvPr/>
        </p:nvSpPr>
        <p:spPr>
          <a:xfrm>
            <a:off x="8610600" y="6674311"/>
            <a:ext cx="3570622" cy="1692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Helvetica" pitchFamily="2" charset="0"/>
                <a:ea typeface="+mn-ea"/>
                <a:cs typeface="+mn-cs"/>
              </a:rPr>
              <a:t>Trekking through the snow to deliver vaccines, Afghanistan – December 2020 | © WHO / </a:t>
            </a:r>
            <a:r>
              <a:rPr kumimoji="0" lang="en-US" sz="500" b="0" i="0" u="none" strike="noStrike" kern="1200" cap="none" spc="0" normalizeH="0" baseline="0" noProof="0" err="1">
                <a:ln>
                  <a:noFill/>
                </a:ln>
                <a:solidFill>
                  <a:srgbClr val="FFFFFF"/>
                </a:solidFill>
                <a:effectLst/>
                <a:uLnTx/>
                <a:uFillTx/>
                <a:latin typeface="Helvetica" pitchFamily="2" charset="0"/>
                <a:ea typeface="+mn-ea"/>
                <a:cs typeface="+mn-cs"/>
              </a:rPr>
              <a:t>Shaim</a:t>
            </a:r>
            <a:r>
              <a:rPr kumimoji="0" lang="en-US" sz="500" b="0" i="0" u="none" strike="noStrike" kern="1200" cap="none" spc="0" normalizeH="0" baseline="0" noProof="0">
                <a:ln>
                  <a:noFill/>
                </a:ln>
                <a:solidFill>
                  <a:srgbClr val="FFFFFF"/>
                </a:solidFill>
                <a:effectLst/>
                <a:uLnTx/>
                <a:uFillTx/>
                <a:latin typeface="Helvetica" pitchFamily="2" charset="0"/>
                <a:ea typeface="+mn-ea"/>
                <a:cs typeface="+mn-cs"/>
              </a:rPr>
              <a:t> Shahin</a:t>
            </a:r>
          </a:p>
        </p:txBody>
      </p:sp>
    </p:spTree>
    <p:extLst>
      <p:ext uri="{BB962C8B-B14F-4D97-AF65-F5344CB8AC3E}">
        <p14:creationId xmlns:p14="http://schemas.microsoft.com/office/powerpoint/2010/main" val="231072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4058CE-37B1-D0CD-46F2-EBFF7432D4E8}"/>
              </a:ext>
            </a:extLst>
          </p:cNvPr>
          <p:cNvSpPr>
            <a:spLocks noGrp="1"/>
          </p:cNvSpPr>
          <p:nvPr>
            <p:ph type="title"/>
          </p:nvPr>
        </p:nvSpPr>
        <p:spPr>
          <a:xfrm>
            <a:off x="838200" y="3053327"/>
            <a:ext cx="10515600" cy="617894"/>
          </a:xfrm>
        </p:spPr>
        <p:txBody>
          <a:bodyPr/>
          <a:lstStyle/>
          <a:p>
            <a:pPr algn="ctr"/>
            <a:r>
              <a:rPr lang="en-US" dirty="0"/>
              <a:t>Thank You</a:t>
            </a:r>
          </a:p>
        </p:txBody>
      </p:sp>
    </p:spTree>
    <p:extLst>
      <p:ext uri="{BB962C8B-B14F-4D97-AF65-F5344CB8AC3E}">
        <p14:creationId xmlns:p14="http://schemas.microsoft.com/office/powerpoint/2010/main" val="25810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D4A4B9-CE02-901B-1937-172E4E6EA6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718D6F-BF0C-B465-1112-0DC91B94AE93}"/>
              </a:ext>
            </a:extLst>
          </p:cNvPr>
          <p:cNvSpPr/>
          <p:nvPr/>
        </p:nvSpPr>
        <p:spPr>
          <a:xfrm>
            <a:off x="374154" y="3196351"/>
            <a:ext cx="6972754" cy="33291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100" b="1" dirty="0">
                <a:solidFill>
                  <a:schemeClr val="tx1"/>
                </a:solidFill>
                <a:latin typeface="Helvetica"/>
                <a:cs typeface="Helvetica"/>
              </a:rPr>
              <a:t>Malawi-Mozambique: </a:t>
            </a:r>
          </a:p>
          <a:p>
            <a:pPr marL="285750" indent="-285750">
              <a:lnSpc>
                <a:spcPct val="120000"/>
              </a:lnSpc>
              <a:buFont typeface="Arial" panose="020B0604020202020204" pitchFamily="34" charset="0"/>
              <a:buChar char="•"/>
              <a:defRPr/>
            </a:pPr>
            <a:r>
              <a:rPr kumimoji="0" lang="en-US" sz="1100" i="0" u="none" strike="noStrike" kern="1200" cap="none" spc="0" normalizeH="0" baseline="0" noProof="0" dirty="0">
                <a:ln>
                  <a:noFill/>
                </a:ln>
                <a:solidFill>
                  <a:schemeClr val="tx1"/>
                </a:solidFill>
                <a:effectLst/>
                <a:uLnTx/>
                <a:uFillTx/>
                <a:latin typeface="Helvetica"/>
                <a:ea typeface="+mn-ea"/>
                <a:cs typeface="Helvetica"/>
              </a:rPr>
              <a:t>No WPV1 reported since last 14 months—following the importation detected in Nov 2021 </a:t>
            </a:r>
          </a:p>
          <a:p>
            <a:pPr marL="285750" indent="-285750">
              <a:lnSpc>
                <a:spcPct val="120000"/>
              </a:lnSpc>
              <a:buFont typeface="Arial" panose="020B0604020202020204" pitchFamily="34" charset="0"/>
              <a:buChar char="•"/>
              <a:defRPr/>
            </a:pPr>
            <a:r>
              <a:rPr lang="en-US" sz="1100" dirty="0">
                <a:solidFill>
                  <a:schemeClr val="tx1"/>
                </a:solidFill>
              </a:rPr>
              <a:t>Assessment planned in November--possibility of closure of WPV1 outbreak in Mozambique—Malawi</a:t>
            </a:r>
            <a:endParaRPr kumimoji="0" lang="en-US" sz="1100" i="0" u="none" strike="noStrike" kern="1200" cap="none" spc="0" normalizeH="0" baseline="0" noProof="0" dirty="0">
              <a:ln>
                <a:noFill/>
              </a:ln>
              <a:solidFill>
                <a:schemeClr val="tx1"/>
              </a:solidFill>
              <a:effectLst/>
              <a:uLnTx/>
              <a:uFillTx/>
              <a:latin typeface="Helvetica"/>
              <a:ea typeface="+mn-ea"/>
              <a:cs typeface="Helvetic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Helvetica"/>
                <a:ea typeface="+mn-ea"/>
                <a:cs typeface="Helvetica"/>
              </a:rPr>
              <a:t>Afghanistan</a:t>
            </a:r>
            <a:r>
              <a:rPr kumimoji="0" lang="en-US" sz="1100" b="0" i="0" u="none" strike="noStrike" kern="1200" cap="none" spc="0" normalizeH="0" baseline="0" noProof="0" dirty="0">
                <a:ln>
                  <a:noFill/>
                </a:ln>
                <a:solidFill>
                  <a:schemeClr val="tx1"/>
                </a:solidFill>
                <a:effectLst/>
                <a:uLnTx/>
                <a:uFillTx/>
                <a:latin typeface="Helvetica"/>
                <a:ea typeface="+mn-ea"/>
                <a:cs typeface="Helvetica"/>
              </a:rPr>
              <a:t>: </a:t>
            </a:r>
            <a:endParaRPr kumimoji="0" lang="en-US" sz="1100" b="0" i="0" u="none" strike="noStrike" kern="1200" cap="none" spc="0" normalizeH="0" baseline="0" noProof="0" dirty="0">
              <a:ln>
                <a:noFill/>
              </a:ln>
              <a:solidFill>
                <a:schemeClr val="tx1"/>
              </a:solidFill>
              <a:effectLst/>
              <a:uLnTx/>
              <a:uFillTx/>
              <a:latin typeface="Helvetica" pitchFamily="2" charset="0"/>
              <a:ea typeface="+mn-ea"/>
              <a:cs typeface="+mn-cs"/>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Helvetica"/>
                <a:ea typeface="+mn-ea"/>
                <a:cs typeface="Helvetica"/>
              </a:rPr>
              <a:t>Six WPV1 cases reported this year – all from Nangarhar province—Most of the detections from Env Sites (sewage water samples) are also from Nangarhar</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100" dirty="0">
                <a:solidFill>
                  <a:schemeClr val="tx1"/>
                </a:solidFill>
                <a:latin typeface="Helvetica"/>
                <a:cs typeface="Helvetica"/>
              </a:rPr>
              <a:t>WPV1 detections from Env Site of Kandahar with genetic linkages with Nangahar, poses major risk for overall Southern corridor of transmission. </a:t>
            </a:r>
            <a:r>
              <a:rPr kumimoji="0" lang="en-US" sz="1100" b="0" i="0" u="none" strike="noStrike" kern="1200" cap="none" spc="0" normalizeH="0" baseline="0" noProof="0" dirty="0">
                <a:ln>
                  <a:noFill/>
                </a:ln>
                <a:solidFill>
                  <a:schemeClr val="tx1"/>
                </a:solidFill>
                <a:effectLst/>
                <a:uLnTx/>
                <a:uFillTx/>
                <a:latin typeface="Helvetica"/>
                <a:ea typeface="+mn-ea"/>
                <a:cs typeface="Helvetica"/>
              </a:rPr>
              <a:t>Multiple rounds of SIAs implemented in Nangarhar as part of intensified efforts</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Helvetica"/>
                <a:ea typeface="+mn-ea"/>
                <a:cs typeface="Helvetica"/>
              </a:rPr>
              <a:t>Pakistan:</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Helvetica"/>
                <a:ea typeface="+mn-ea"/>
                <a:cs typeface="Helvetica"/>
              </a:rPr>
              <a:t>Four WPV1 cases reported this year – Three from </a:t>
            </a:r>
            <a:r>
              <a:rPr kumimoji="0" lang="en-US" sz="1100" b="0" i="0" u="none" strike="noStrike" kern="1200" cap="none" spc="0" normalizeH="0" baseline="0" noProof="0" dirty="0" err="1">
                <a:ln>
                  <a:noFill/>
                </a:ln>
                <a:solidFill>
                  <a:schemeClr val="tx1"/>
                </a:solidFill>
                <a:effectLst/>
                <a:uLnTx/>
                <a:uFillTx/>
                <a:latin typeface="Helvetica"/>
                <a:ea typeface="+mn-ea"/>
                <a:cs typeface="Helvetica"/>
              </a:rPr>
              <a:t>Bannu</a:t>
            </a:r>
            <a:r>
              <a:rPr kumimoji="0" lang="en-US" sz="1100" b="0" i="0" u="none" strike="noStrike" kern="1200" cap="none" spc="0" normalizeH="0" baseline="0" noProof="0" dirty="0">
                <a:ln>
                  <a:noFill/>
                </a:ln>
                <a:solidFill>
                  <a:schemeClr val="tx1"/>
                </a:solidFill>
                <a:effectLst/>
                <a:uLnTx/>
                <a:uFillTx/>
                <a:latin typeface="Helvetica"/>
                <a:ea typeface="+mn-ea"/>
                <a:cs typeface="Helvetica"/>
              </a:rPr>
              <a:t> district in the southern area of Khyber Pakhtunkhwa (KP) and one from Karachi</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100" dirty="0">
                <a:solidFill>
                  <a:schemeClr val="tx1"/>
                </a:solidFill>
                <a:latin typeface="Helvetica"/>
                <a:cs typeface="Helvetica"/>
              </a:rPr>
              <a:t>Detection of WPV1 from the Env Sites of Peshawar block and recent detections from Karachi and Quetta block indicate new introductions but high risk of introductions leading to transmission </a:t>
            </a:r>
            <a:endParaRPr kumimoji="0" lang="en-US" sz="1100" b="0" i="0" u="none" strike="noStrike" kern="1200" cap="none" spc="0" normalizeH="0" baseline="0" noProof="0" dirty="0">
              <a:ln>
                <a:noFill/>
              </a:ln>
              <a:solidFill>
                <a:schemeClr val="tx1"/>
              </a:solidFill>
              <a:effectLst/>
              <a:uLnTx/>
              <a:uFillTx/>
              <a:latin typeface="Helvetica" pitchFamily="2" charset="0"/>
              <a:ea typeface="+mn-ea"/>
              <a:cs typeface="Helvetica"/>
            </a:endParaRPr>
          </a:p>
          <a:p>
            <a:pPr marL="171450" lvl="0" indent="-171450">
              <a:lnSpc>
                <a:spcPct val="120000"/>
              </a:lnSpc>
              <a:buFont typeface="Arial" panose="020B0604020202020204" pitchFamily="34" charset="0"/>
              <a:buChar char="•"/>
              <a:defRPr/>
            </a:pPr>
            <a:r>
              <a:rPr kumimoji="0" lang="en-US" sz="1100" b="0" i="0" u="none" strike="noStrike" kern="1200" cap="none" spc="0" normalizeH="0" baseline="0" noProof="0" dirty="0">
                <a:ln>
                  <a:noFill/>
                </a:ln>
                <a:solidFill>
                  <a:schemeClr val="tx1"/>
                </a:solidFill>
                <a:effectLst/>
                <a:uLnTx/>
                <a:uFillTx/>
                <a:latin typeface="Helvetica"/>
                <a:ea typeface="+mn-ea"/>
                <a:cs typeface="Helvetica"/>
              </a:rPr>
              <a:t>Intensified efforts continue to be implemented in the country, particularly in KP </a:t>
            </a:r>
            <a:r>
              <a:rPr lang="en-US" sz="1100" dirty="0">
                <a:solidFill>
                  <a:schemeClr val="tx1"/>
                </a:solidFill>
                <a:latin typeface="Helvetica"/>
                <a:cs typeface="Helvetica"/>
              </a:rPr>
              <a:t>and core reservoirs of Peshawar, Karachi and Quetta block</a:t>
            </a:r>
            <a:endParaRPr kumimoji="0" lang="en-US" sz="1100" b="0" i="0" u="none" strike="noStrike" kern="1200" cap="none" spc="0" normalizeH="0" baseline="0" noProof="0" dirty="0">
              <a:ln>
                <a:noFill/>
              </a:ln>
              <a:solidFill>
                <a:schemeClr val="tx1"/>
              </a:solidFill>
              <a:effectLst/>
              <a:uLnTx/>
              <a:uFillTx/>
              <a:latin typeface="Helvetica"/>
              <a:ea typeface="+mn-ea"/>
              <a:cs typeface="Helvetica"/>
            </a:endParaRPr>
          </a:p>
        </p:txBody>
      </p:sp>
      <p:sp>
        <p:nvSpPr>
          <p:cNvPr id="16" name="Date Placeholder 3">
            <a:extLst>
              <a:ext uri="{FF2B5EF4-FFF2-40B4-BE49-F238E27FC236}">
                <a16:creationId xmlns:a16="http://schemas.microsoft.com/office/drawing/2014/main" id="{AB6F7824-C6C5-F985-5512-C126C08E2AA9}"/>
              </a:ext>
            </a:extLst>
          </p:cNvPr>
          <p:cNvSpPr txBox="1">
            <a:spLocks/>
          </p:cNvSpPr>
          <p:nvPr/>
        </p:nvSpPr>
        <p:spPr bwMode="auto">
          <a:xfrm rot="16200000">
            <a:off x="11329752" y="3952205"/>
            <a:ext cx="1362775" cy="153903"/>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defPPr>
              <a:defRPr lang="en-US"/>
            </a:defPPr>
            <a:lvl1pPr marL="0" algn="l" defTabSz="914400" rtl="0" eaLnBrk="0" latinLnBrk="0" hangingPunct="0">
              <a:lnSpc>
                <a:spcPct val="90000"/>
              </a:lnSpc>
              <a:spcBef>
                <a:spcPts val="1000"/>
              </a:spcBef>
              <a:buSzPct val="100000"/>
              <a:buFont typeface="Arial" pitchFamily="34" charset="0"/>
              <a:buChar char="•"/>
              <a:defRPr sz="2800" kern="1200">
                <a:solidFill>
                  <a:srgbClr val="000000"/>
                </a:solidFill>
                <a:latin typeface="Calibri" pitchFamily="34" charset="0"/>
                <a:ea typeface="+mn-ea"/>
                <a:cs typeface="+mn-cs"/>
              </a:defRPr>
            </a:lvl1pPr>
            <a:lvl2pPr marL="740661" indent="-284864" algn="l" defTabSz="914400" rtl="0" eaLnBrk="0" latinLnBrk="0" hangingPunct="0">
              <a:lnSpc>
                <a:spcPct val="90000"/>
              </a:lnSpc>
              <a:spcBef>
                <a:spcPts val="500"/>
              </a:spcBef>
              <a:buSzPct val="100000"/>
              <a:buFont typeface="Arial" pitchFamily="34" charset="0"/>
              <a:buChar char="•"/>
              <a:defRPr sz="2300" kern="1200">
                <a:solidFill>
                  <a:srgbClr val="000000"/>
                </a:solidFill>
                <a:latin typeface="Calibri" pitchFamily="34" charset="0"/>
                <a:ea typeface="+mn-ea"/>
                <a:cs typeface="+mn-cs"/>
              </a:defRPr>
            </a:lvl2pPr>
            <a:lvl3pPr marL="1139488" indent="-227895" algn="l" defTabSz="914400" rtl="0" eaLnBrk="0" latinLnBrk="0" hangingPunct="0">
              <a:lnSpc>
                <a:spcPct val="90000"/>
              </a:lnSpc>
              <a:spcBef>
                <a:spcPts val="500"/>
              </a:spcBef>
              <a:buSzPct val="100000"/>
              <a:buFont typeface="Arial" pitchFamily="34" charset="0"/>
              <a:buChar char="•"/>
              <a:defRPr sz="2000" kern="1200">
                <a:solidFill>
                  <a:srgbClr val="000000"/>
                </a:solidFill>
                <a:latin typeface="Calibri" pitchFamily="34" charset="0"/>
                <a:ea typeface="+mn-ea"/>
                <a:cs typeface="+mn-cs"/>
              </a:defRPr>
            </a:lvl3pPr>
            <a:lvl4pPr marL="1595270" indent="-227895" algn="l" defTabSz="914400" rtl="0" eaLnBrk="0" latinLnBrk="0" hangingPunct="0">
              <a:lnSpc>
                <a:spcPct val="90000"/>
              </a:lnSpc>
              <a:spcBef>
                <a:spcPts val="500"/>
              </a:spcBef>
              <a:buSzPct val="100000"/>
              <a:buFont typeface="Arial" pitchFamily="34" charset="0"/>
              <a:buChar char="•"/>
              <a:defRPr sz="1800" kern="1200">
                <a:solidFill>
                  <a:srgbClr val="000000"/>
                </a:solidFill>
                <a:latin typeface="Calibri" pitchFamily="34" charset="0"/>
                <a:ea typeface="+mn-ea"/>
                <a:cs typeface="+mn-cs"/>
              </a:defRPr>
            </a:lvl4pPr>
            <a:lvl5pPr marL="2051067" indent="-227895" algn="l" defTabSz="914400" rtl="0" eaLnBrk="0" latinLnBrk="0" hangingPunct="0">
              <a:lnSpc>
                <a:spcPct val="90000"/>
              </a:lnSpc>
              <a:spcBef>
                <a:spcPts val="500"/>
              </a:spcBef>
              <a:buSzPct val="100000"/>
              <a:buFont typeface="Arial" pitchFamily="34" charset="0"/>
              <a:buChar char="•"/>
              <a:defRPr sz="1800" kern="1200">
                <a:solidFill>
                  <a:srgbClr val="000000"/>
                </a:solidFill>
                <a:latin typeface="Calibri" pitchFamily="34" charset="0"/>
                <a:ea typeface="+mn-ea"/>
                <a:cs typeface="+mn-cs"/>
              </a:defRPr>
            </a:lvl5pPr>
            <a:lvl6pPr marL="2506859"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6pPr>
            <a:lvl7pPr marL="2962647"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7pPr>
            <a:lvl8pPr marL="3418441"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8pPr>
            <a:lvl9pPr marL="3874237"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fr-FR" sz="700" b="0" i="0" u="none" strike="noStrike" kern="1200" cap="none" spc="0" normalizeH="0" baseline="0" noProof="0">
              <a:ln>
                <a:noFill/>
              </a:ln>
              <a:solidFill>
                <a:srgbClr val="0D4D95"/>
              </a:solidFill>
              <a:effectLst/>
              <a:uLnTx/>
              <a:uFillTx/>
              <a:latin typeface="Calibri" pitchFamily="34" charset="0"/>
              <a:ea typeface="+mn-ea"/>
              <a:cs typeface="Calibri" pitchFamily="34" charset="0"/>
            </a:endParaRPr>
          </a:p>
        </p:txBody>
      </p:sp>
      <p:sp>
        <p:nvSpPr>
          <p:cNvPr id="31" name="Rectangle 25">
            <a:extLst>
              <a:ext uri="{FF2B5EF4-FFF2-40B4-BE49-F238E27FC236}">
                <a16:creationId xmlns:a16="http://schemas.microsoft.com/office/drawing/2014/main" id="{D54D08B4-434D-997C-A21D-465781924524}"/>
              </a:ext>
            </a:extLst>
          </p:cNvPr>
          <p:cNvSpPr>
            <a:spLocks noChangeArrowheads="1"/>
          </p:cNvSpPr>
          <p:nvPr/>
        </p:nvSpPr>
        <p:spPr bwMode="auto">
          <a:xfrm>
            <a:off x="6282817" y="6629059"/>
            <a:ext cx="4531740" cy="21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tab pos="1076325" algn="l"/>
              </a:tabLst>
              <a:defRPr/>
            </a:pPr>
            <a:r>
              <a:rPr kumimoji="0" lang="en-GB" altLang="fr-FR" sz="800" b="0" i="0" u="none" strike="noStrike" kern="1200" cap="none" spc="0" normalizeH="0" baseline="30000" noProof="0" dirty="0">
                <a:ln>
                  <a:noFill/>
                </a:ln>
                <a:solidFill>
                  <a:schemeClr val="bg1"/>
                </a:solidFill>
                <a:effectLst/>
                <a:uLnTx/>
                <a:uFillTx/>
                <a:latin typeface="Calibri" pitchFamily="34" charset="0"/>
                <a:ea typeface="+mn-ea"/>
                <a:cs typeface="Arial" pitchFamily="34" charset="0"/>
              </a:rPr>
              <a:t>1</a:t>
            </a:r>
            <a:r>
              <a:rPr kumimoji="0" lang="en-GB" altLang="fr-FR" sz="800" b="0" i="0" u="none" strike="noStrike" kern="1200" cap="none" spc="0" normalizeH="0" baseline="0" noProof="0" dirty="0">
                <a:ln>
                  <a:noFill/>
                </a:ln>
                <a:solidFill>
                  <a:schemeClr val="bg1"/>
                </a:solidFill>
                <a:effectLst/>
                <a:uLnTx/>
                <a:uFillTx/>
                <a:latin typeface="Calibri" pitchFamily="34" charset="0"/>
                <a:ea typeface="+mn-ea"/>
                <a:cs typeface="Arial" pitchFamily="34" charset="0"/>
              </a:rPr>
              <a:t>includes viruses detected from AFP (onset date) and environmental surveillance (collection date)</a:t>
            </a:r>
          </a:p>
        </p:txBody>
      </p:sp>
      <p:sp>
        <p:nvSpPr>
          <p:cNvPr id="36" name="Rectangle 35">
            <a:extLst>
              <a:ext uri="{FF2B5EF4-FFF2-40B4-BE49-F238E27FC236}">
                <a16:creationId xmlns:a16="http://schemas.microsoft.com/office/drawing/2014/main" id="{8B97B33D-AC33-5912-E320-162AED6953BB}"/>
              </a:ext>
            </a:extLst>
          </p:cNvPr>
          <p:cNvSpPr/>
          <p:nvPr/>
        </p:nvSpPr>
        <p:spPr>
          <a:xfrm>
            <a:off x="830705" y="849160"/>
            <a:ext cx="2196513" cy="2751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1100" b="0" i="0" u="none" strike="noStrike" kern="1200" cap="none" spc="0" normalizeH="0" baseline="0" noProof="0">
                <a:ln>
                  <a:noFill/>
                </a:ln>
                <a:solidFill>
                  <a:srgbClr val="FFFFFF"/>
                </a:solidFill>
                <a:effectLst/>
                <a:uLnTx/>
                <a:uFillTx/>
                <a:latin typeface="Calibri (Body)"/>
                <a:ea typeface="+mn-ea"/>
                <a:cs typeface="+mn-cs"/>
              </a:rPr>
              <a:t>Global WPV1 isolates</a:t>
            </a:r>
            <a:r>
              <a:rPr kumimoji="0" lang="en-GB" altLang="en-US" sz="1100" b="0" i="0" u="none" strike="noStrike" kern="1200" cap="none" spc="0" normalizeH="0" baseline="30000" noProof="0">
                <a:ln>
                  <a:noFill/>
                </a:ln>
                <a:solidFill>
                  <a:srgbClr val="FFFFFF"/>
                </a:solidFill>
                <a:effectLst/>
                <a:uLnTx/>
                <a:uFillTx/>
                <a:latin typeface="Calibri (Body)"/>
                <a:ea typeface="+mn-ea"/>
                <a:cs typeface="+mn-cs"/>
              </a:rPr>
              <a:t>1</a:t>
            </a:r>
          </a:p>
        </p:txBody>
      </p:sp>
      <p:sp>
        <p:nvSpPr>
          <p:cNvPr id="38" name="TextBox 37">
            <a:extLst>
              <a:ext uri="{FF2B5EF4-FFF2-40B4-BE49-F238E27FC236}">
                <a16:creationId xmlns:a16="http://schemas.microsoft.com/office/drawing/2014/main" id="{73DFF19C-7D63-E1DF-20C2-D47BC6D56210}"/>
              </a:ext>
            </a:extLst>
          </p:cNvPr>
          <p:cNvSpPr txBox="1"/>
          <p:nvPr/>
        </p:nvSpPr>
        <p:spPr>
          <a:xfrm>
            <a:off x="6237136" y="6642556"/>
            <a:ext cx="57759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a:ea typeface="+mn-ea"/>
                <a:cs typeface="+mn-cs"/>
              </a:rPr>
              <a:t>Data in WHO HQ as of 19 Oct  2023</a:t>
            </a:r>
          </a:p>
        </p:txBody>
      </p:sp>
      <p:grpSp>
        <p:nvGrpSpPr>
          <p:cNvPr id="14" name="Group 13">
            <a:extLst>
              <a:ext uri="{FF2B5EF4-FFF2-40B4-BE49-F238E27FC236}">
                <a16:creationId xmlns:a16="http://schemas.microsoft.com/office/drawing/2014/main" id="{AE4D2655-E692-EA70-243F-0083D630C24E}"/>
              </a:ext>
            </a:extLst>
          </p:cNvPr>
          <p:cNvGrpSpPr/>
          <p:nvPr/>
        </p:nvGrpSpPr>
        <p:grpSpPr>
          <a:xfrm>
            <a:off x="365760" y="1124319"/>
            <a:ext cx="11365128" cy="2057744"/>
            <a:chOff x="838200" y="1124319"/>
            <a:chExt cx="10515598" cy="2057744"/>
          </a:xfrm>
        </p:grpSpPr>
        <p:pic>
          <p:nvPicPr>
            <p:cNvPr id="13" name="Picture 12">
              <a:extLst>
                <a:ext uri="{FF2B5EF4-FFF2-40B4-BE49-F238E27FC236}">
                  <a16:creationId xmlns:a16="http://schemas.microsoft.com/office/drawing/2014/main" id="{6DDB9BAA-0BB8-3093-7FC7-EF2266EB187E}"/>
                </a:ext>
              </a:extLst>
            </p:cNvPr>
            <p:cNvPicPr>
              <a:picLocks noChangeAspect="1"/>
            </p:cNvPicPr>
            <p:nvPr/>
          </p:nvPicPr>
          <p:blipFill>
            <a:blip r:embed="rId3"/>
            <a:stretch>
              <a:fillRect/>
            </a:stretch>
          </p:blipFill>
          <p:spPr>
            <a:xfrm>
              <a:off x="7870084" y="1146537"/>
              <a:ext cx="3398996" cy="2025360"/>
            </a:xfrm>
            <a:prstGeom prst="rect">
              <a:avLst/>
            </a:prstGeom>
          </p:spPr>
        </p:pic>
        <p:sp>
          <p:nvSpPr>
            <p:cNvPr id="34" name="Rectangle 33">
              <a:extLst>
                <a:ext uri="{FF2B5EF4-FFF2-40B4-BE49-F238E27FC236}">
                  <a16:creationId xmlns:a16="http://schemas.microsoft.com/office/drawing/2014/main" id="{1C8516F1-69AB-1345-2F07-E503D951CF50}"/>
                </a:ext>
              </a:extLst>
            </p:cNvPr>
            <p:cNvSpPr/>
            <p:nvPr/>
          </p:nvSpPr>
          <p:spPr>
            <a:xfrm>
              <a:off x="838200" y="1124319"/>
              <a:ext cx="10515598" cy="205774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A12FEE2B-5912-4C1C-D60A-49428923207C}"/>
                </a:ext>
              </a:extLst>
            </p:cNvPr>
            <p:cNvPicPr>
              <a:picLocks noChangeAspect="1"/>
            </p:cNvPicPr>
            <p:nvPr/>
          </p:nvPicPr>
          <p:blipFill>
            <a:blip r:embed="rId4"/>
            <a:stretch>
              <a:fillRect/>
            </a:stretch>
          </p:blipFill>
          <p:spPr>
            <a:xfrm>
              <a:off x="10244514" y="2697655"/>
              <a:ext cx="1057329" cy="438173"/>
            </a:xfrm>
            <a:prstGeom prst="rect">
              <a:avLst/>
            </a:prstGeom>
          </p:spPr>
        </p:pic>
        <p:pic>
          <p:nvPicPr>
            <p:cNvPr id="8" name="Picture 7">
              <a:extLst>
                <a:ext uri="{FF2B5EF4-FFF2-40B4-BE49-F238E27FC236}">
                  <a16:creationId xmlns:a16="http://schemas.microsoft.com/office/drawing/2014/main" id="{E64BF817-06AF-E5CF-3C64-E2B62C9A9DBB}"/>
                </a:ext>
              </a:extLst>
            </p:cNvPr>
            <p:cNvPicPr>
              <a:picLocks noChangeAspect="1"/>
            </p:cNvPicPr>
            <p:nvPr/>
          </p:nvPicPr>
          <p:blipFill>
            <a:blip r:embed="rId5"/>
            <a:stretch>
              <a:fillRect/>
            </a:stretch>
          </p:blipFill>
          <p:spPr>
            <a:xfrm>
              <a:off x="890157" y="1136293"/>
              <a:ext cx="3386780" cy="2021958"/>
            </a:xfrm>
            <a:prstGeom prst="rect">
              <a:avLst/>
            </a:prstGeom>
          </p:spPr>
        </p:pic>
        <p:pic>
          <p:nvPicPr>
            <p:cNvPr id="11" name="Picture 10">
              <a:extLst>
                <a:ext uri="{FF2B5EF4-FFF2-40B4-BE49-F238E27FC236}">
                  <a16:creationId xmlns:a16="http://schemas.microsoft.com/office/drawing/2014/main" id="{07A9DC05-306B-8BE2-2C87-4BF8BD7D2879}"/>
                </a:ext>
              </a:extLst>
            </p:cNvPr>
            <p:cNvPicPr>
              <a:picLocks noChangeAspect="1"/>
            </p:cNvPicPr>
            <p:nvPr/>
          </p:nvPicPr>
          <p:blipFill>
            <a:blip r:embed="rId6"/>
            <a:stretch>
              <a:fillRect/>
            </a:stretch>
          </p:blipFill>
          <p:spPr>
            <a:xfrm>
              <a:off x="4398588" y="1171619"/>
              <a:ext cx="3386779" cy="1993991"/>
            </a:xfrm>
            <a:prstGeom prst="rect">
              <a:avLst/>
            </a:prstGeom>
          </p:spPr>
        </p:pic>
      </p:grpSp>
      <p:sp>
        <p:nvSpPr>
          <p:cNvPr id="9" name="TextBox 8">
            <a:extLst>
              <a:ext uri="{FF2B5EF4-FFF2-40B4-BE49-F238E27FC236}">
                <a16:creationId xmlns:a16="http://schemas.microsoft.com/office/drawing/2014/main" id="{DED12206-BF95-60BF-30FA-E24BE4A25C17}"/>
              </a:ext>
            </a:extLst>
          </p:cNvPr>
          <p:cNvSpPr txBox="1"/>
          <p:nvPr/>
        </p:nvSpPr>
        <p:spPr>
          <a:xfrm>
            <a:off x="773098" y="332514"/>
            <a:ext cx="98369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D08C8"/>
                </a:solidFill>
                <a:effectLst/>
                <a:uLnTx/>
                <a:uFillTx/>
                <a:latin typeface="Calibri" panose="020F0502020204030204" pitchFamily="34" charset="0"/>
                <a:ea typeface="+mn-ea"/>
                <a:cs typeface="Calibri" panose="020F0502020204030204" pitchFamily="34" charset="0"/>
              </a:rPr>
              <a:t>Where are we on Goal 1—Stop WPV1 transmission by end 2023? </a:t>
            </a:r>
          </a:p>
        </p:txBody>
      </p:sp>
      <p:pic>
        <p:nvPicPr>
          <p:cNvPr id="108" name="Graphic 107">
            <a:extLst>
              <a:ext uri="{FF2B5EF4-FFF2-40B4-BE49-F238E27FC236}">
                <a16:creationId xmlns:a16="http://schemas.microsoft.com/office/drawing/2014/main" id="{EDCEDBA8-08CB-C03C-F521-F16E450EEE6E}"/>
              </a:ext>
            </a:extLst>
          </p:cNvPr>
          <p:cNvPicPr preferRelativeResize="0">
            <a:picLocks/>
          </p:cNvPicPr>
          <p:nvPr/>
        </p:nvPicPr>
        <p:blipFill>
          <a:blip r:embed="rId7">
            <a:extLst>
              <a:ext uri="{96DAC541-7B7A-43D3-8B79-37D633B846F1}">
                <asvg:svgBlip xmlns:asvg="http://schemas.microsoft.com/office/drawing/2016/SVG/main" r:embed="rId8"/>
              </a:ext>
            </a:extLst>
          </a:blip>
          <a:stretch>
            <a:fillRect/>
          </a:stretch>
        </p:blipFill>
        <p:spPr>
          <a:xfrm flipH="1">
            <a:off x="11256453" y="5073339"/>
            <a:ext cx="132358" cy="137160"/>
          </a:xfrm>
          <a:prstGeom prst="rect">
            <a:avLst/>
          </a:prstGeom>
        </p:spPr>
      </p:pic>
      <p:grpSp>
        <p:nvGrpSpPr>
          <p:cNvPr id="110" name="Group 109">
            <a:extLst>
              <a:ext uri="{FF2B5EF4-FFF2-40B4-BE49-F238E27FC236}">
                <a16:creationId xmlns:a16="http://schemas.microsoft.com/office/drawing/2014/main" id="{68CB39CB-615E-E549-8BB2-D36F554B9834}"/>
              </a:ext>
            </a:extLst>
          </p:cNvPr>
          <p:cNvGrpSpPr/>
          <p:nvPr/>
        </p:nvGrpSpPr>
        <p:grpSpPr>
          <a:xfrm>
            <a:off x="7477124" y="3226561"/>
            <a:ext cx="4543346" cy="3330802"/>
            <a:chOff x="7477124" y="3226561"/>
            <a:chExt cx="4543346" cy="3330802"/>
          </a:xfrm>
        </p:grpSpPr>
        <p:grpSp>
          <p:nvGrpSpPr>
            <p:cNvPr id="2" name="Group 1">
              <a:extLst>
                <a:ext uri="{FF2B5EF4-FFF2-40B4-BE49-F238E27FC236}">
                  <a16:creationId xmlns:a16="http://schemas.microsoft.com/office/drawing/2014/main" id="{E9EEFF59-BFDB-7E18-22AD-B09F10AF4878}"/>
                </a:ext>
              </a:extLst>
            </p:cNvPr>
            <p:cNvGrpSpPr/>
            <p:nvPr/>
          </p:nvGrpSpPr>
          <p:grpSpPr>
            <a:xfrm>
              <a:off x="7477124" y="3450647"/>
              <a:ext cx="4253763" cy="3053835"/>
              <a:chOff x="72529" y="964716"/>
              <a:chExt cx="7154388" cy="5480932"/>
            </a:xfrm>
          </p:grpSpPr>
          <p:pic>
            <p:nvPicPr>
              <p:cNvPr id="3" name="Picture 2">
                <a:extLst>
                  <a:ext uri="{FF2B5EF4-FFF2-40B4-BE49-F238E27FC236}">
                    <a16:creationId xmlns:a16="http://schemas.microsoft.com/office/drawing/2014/main" id="{E8BA3A44-F10F-F4E8-C8DF-4127E741EB6F}"/>
                  </a:ext>
                </a:extLst>
              </p:cNvPr>
              <p:cNvPicPr>
                <a:picLocks noChangeAspect="1"/>
              </p:cNvPicPr>
              <p:nvPr/>
            </p:nvPicPr>
            <p:blipFill rotWithShape="1">
              <a:blip r:embed="rId9"/>
              <a:srcRect l="5189" r="5316"/>
              <a:stretch/>
            </p:blipFill>
            <p:spPr>
              <a:xfrm>
                <a:off x="72529" y="964716"/>
                <a:ext cx="7154388" cy="5480932"/>
              </a:xfrm>
              <a:prstGeom prst="rect">
                <a:avLst/>
              </a:prstGeom>
            </p:spPr>
          </p:pic>
          <p:sp>
            <p:nvSpPr>
              <p:cNvPr id="7" name="Isosceles Triangle 6">
                <a:extLst>
                  <a:ext uri="{FF2B5EF4-FFF2-40B4-BE49-F238E27FC236}">
                    <a16:creationId xmlns:a16="http://schemas.microsoft.com/office/drawing/2014/main" id="{1CEE1D35-9386-12E3-553B-C35EFBF3191B}"/>
                  </a:ext>
                </a:extLst>
              </p:cNvPr>
              <p:cNvSpPr>
                <a:spLocks noChangeAspect="1"/>
              </p:cNvSpPr>
              <p:nvPr/>
            </p:nvSpPr>
            <p:spPr>
              <a:xfrm>
                <a:off x="3824124" y="2456866"/>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10" name="Isosceles Triangle 9">
                <a:extLst>
                  <a:ext uri="{FF2B5EF4-FFF2-40B4-BE49-F238E27FC236}">
                    <a16:creationId xmlns:a16="http://schemas.microsoft.com/office/drawing/2014/main" id="{F8888E27-8AE9-6EFD-D3C6-E2F1817E4AE2}"/>
                  </a:ext>
                </a:extLst>
              </p:cNvPr>
              <p:cNvSpPr>
                <a:spLocks noChangeAspect="1"/>
              </p:cNvSpPr>
              <p:nvPr/>
            </p:nvSpPr>
            <p:spPr>
              <a:xfrm>
                <a:off x="4040770" y="226527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12" name="Isosceles Triangle 11">
                <a:extLst>
                  <a:ext uri="{FF2B5EF4-FFF2-40B4-BE49-F238E27FC236}">
                    <a16:creationId xmlns:a16="http://schemas.microsoft.com/office/drawing/2014/main" id="{1809EF4F-6B37-6BDE-BF79-AA3547E2D467}"/>
                  </a:ext>
                </a:extLst>
              </p:cNvPr>
              <p:cNvSpPr>
                <a:spLocks noChangeAspect="1"/>
              </p:cNvSpPr>
              <p:nvPr/>
            </p:nvSpPr>
            <p:spPr>
              <a:xfrm>
                <a:off x="5273281" y="3513124"/>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15" name="Isosceles Triangle 14">
                <a:extLst>
                  <a:ext uri="{FF2B5EF4-FFF2-40B4-BE49-F238E27FC236}">
                    <a16:creationId xmlns:a16="http://schemas.microsoft.com/office/drawing/2014/main" id="{856F87F1-1AE9-A4C1-9372-A6671D65FF80}"/>
                  </a:ext>
                </a:extLst>
              </p:cNvPr>
              <p:cNvSpPr>
                <a:spLocks noChangeAspect="1"/>
              </p:cNvSpPr>
              <p:nvPr/>
            </p:nvSpPr>
            <p:spPr>
              <a:xfrm>
                <a:off x="3791414" y="2487171"/>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18" name="Isosceles Triangle 17">
                <a:extLst>
                  <a:ext uri="{FF2B5EF4-FFF2-40B4-BE49-F238E27FC236}">
                    <a16:creationId xmlns:a16="http://schemas.microsoft.com/office/drawing/2014/main" id="{63A4C311-8671-DF82-3E7E-72C3C17FF059}"/>
                  </a:ext>
                </a:extLst>
              </p:cNvPr>
              <p:cNvSpPr>
                <a:spLocks noChangeAspect="1"/>
              </p:cNvSpPr>
              <p:nvPr/>
            </p:nvSpPr>
            <p:spPr>
              <a:xfrm>
                <a:off x="3844437" y="2509178"/>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19" name="Isosceles Triangle 18">
                <a:extLst>
                  <a:ext uri="{FF2B5EF4-FFF2-40B4-BE49-F238E27FC236}">
                    <a16:creationId xmlns:a16="http://schemas.microsoft.com/office/drawing/2014/main" id="{B341D299-1A0F-83FB-AB2F-BDE60CE588E0}"/>
                  </a:ext>
                </a:extLst>
              </p:cNvPr>
              <p:cNvSpPr>
                <a:spLocks noChangeAspect="1"/>
              </p:cNvSpPr>
              <p:nvPr/>
            </p:nvSpPr>
            <p:spPr>
              <a:xfrm>
                <a:off x="3868706" y="2486497"/>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20" name="Isosceles Triangle 19">
                <a:extLst>
                  <a:ext uri="{FF2B5EF4-FFF2-40B4-BE49-F238E27FC236}">
                    <a16:creationId xmlns:a16="http://schemas.microsoft.com/office/drawing/2014/main" id="{22C3BFC3-C510-9C9D-6F14-58F1EDB17A7D}"/>
                  </a:ext>
                </a:extLst>
              </p:cNvPr>
              <p:cNvSpPr>
                <a:spLocks noChangeAspect="1"/>
              </p:cNvSpPr>
              <p:nvPr/>
            </p:nvSpPr>
            <p:spPr>
              <a:xfrm>
                <a:off x="5311512" y="3534765"/>
                <a:ext cx="70472" cy="91440"/>
              </a:xfrm>
              <a:prstGeom prst="triangle">
                <a:avLst/>
              </a:prstGeom>
              <a:solidFill>
                <a:srgbClr val="1909E7"/>
              </a:solidFill>
              <a:ln w="6350" cap="flat" cmpd="sng" algn="ctr">
                <a:no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21" name="Isosceles Triangle 20">
                <a:extLst>
                  <a:ext uri="{FF2B5EF4-FFF2-40B4-BE49-F238E27FC236}">
                    <a16:creationId xmlns:a16="http://schemas.microsoft.com/office/drawing/2014/main" id="{9A94ADFE-345E-4648-6A4D-02ABCD5D0E85}"/>
                  </a:ext>
                </a:extLst>
              </p:cNvPr>
              <p:cNvSpPr>
                <a:spLocks noChangeAspect="1"/>
              </p:cNvSpPr>
              <p:nvPr/>
            </p:nvSpPr>
            <p:spPr>
              <a:xfrm>
                <a:off x="4009545" y="2269283"/>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22" name="Isosceles Triangle 21">
                <a:extLst>
                  <a:ext uri="{FF2B5EF4-FFF2-40B4-BE49-F238E27FC236}">
                    <a16:creationId xmlns:a16="http://schemas.microsoft.com/office/drawing/2014/main" id="{7C11FDA0-363F-EC5B-3E42-048D5D3A1AFB}"/>
                  </a:ext>
                </a:extLst>
              </p:cNvPr>
              <p:cNvSpPr>
                <a:spLocks noChangeAspect="1"/>
              </p:cNvSpPr>
              <p:nvPr/>
            </p:nvSpPr>
            <p:spPr>
              <a:xfrm>
                <a:off x="3892596" y="2486497"/>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24" name="Isosceles Triangle 23">
                <a:extLst>
                  <a:ext uri="{FF2B5EF4-FFF2-40B4-BE49-F238E27FC236}">
                    <a16:creationId xmlns:a16="http://schemas.microsoft.com/office/drawing/2014/main" id="{4739F7F9-8380-E7C9-AE44-336B0FEA09A8}"/>
                  </a:ext>
                </a:extLst>
              </p:cNvPr>
              <p:cNvSpPr>
                <a:spLocks noChangeAspect="1"/>
              </p:cNvSpPr>
              <p:nvPr/>
            </p:nvSpPr>
            <p:spPr>
              <a:xfrm>
                <a:off x="3815315" y="2456866"/>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25" name="Isosceles Triangle 24">
                <a:extLst>
                  <a:ext uri="{FF2B5EF4-FFF2-40B4-BE49-F238E27FC236}">
                    <a16:creationId xmlns:a16="http://schemas.microsoft.com/office/drawing/2014/main" id="{83801070-B4E6-283F-E470-06CF5473EA32}"/>
                  </a:ext>
                </a:extLst>
              </p:cNvPr>
              <p:cNvSpPr>
                <a:spLocks noChangeAspect="1"/>
              </p:cNvSpPr>
              <p:nvPr/>
            </p:nvSpPr>
            <p:spPr>
              <a:xfrm>
                <a:off x="3889054" y="251094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26" name="Isosceles Triangle 25">
                <a:extLst>
                  <a:ext uri="{FF2B5EF4-FFF2-40B4-BE49-F238E27FC236}">
                    <a16:creationId xmlns:a16="http://schemas.microsoft.com/office/drawing/2014/main" id="{ABB067C7-82F4-B689-E592-8EE43A1FA52D}"/>
                  </a:ext>
                </a:extLst>
              </p:cNvPr>
              <p:cNvSpPr>
                <a:spLocks noChangeAspect="1"/>
              </p:cNvSpPr>
              <p:nvPr/>
            </p:nvSpPr>
            <p:spPr>
              <a:xfrm>
                <a:off x="4010240" y="3394076"/>
                <a:ext cx="70472" cy="91440"/>
              </a:xfrm>
              <a:prstGeom prst="triangle">
                <a:avLst/>
              </a:prstGeom>
              <a:solidFill>
                <a:srgbClr val="1909E7"/>
              </a:solidFill>
              <a:ln w="6350" cap="flat" cmpd="sng" algn="ctr">
                <a:no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pic>
            <p:nvPicPr>
              <p:cNvPr id="27" name="Graphic 26">
                <a:extLst>
                  <a:ext uri="{FF2B5EF4-FFF2-40B4-BE49-F238E27FC236}">
                    <a16:creationId xmlns:a16="http://schemas.microsoft.com/office/drawing/2014/main" id="{89036A4B-338B-0F08-C4A3-E338B297FB8F}"/>
                  </a:ext>
                </a:extLst>
              </p:cNvPr>
              <p:cNvPicPr preferRelativeResize="0">
                <a:picLocks/>
              </p:cNvPicPr>
              <p:nvPr/>
            </p:nvPicPr>
            <p:blipFill>
              <a:blip r:embed="rId10">
                <a:extLst>
                  <a:ext uri="{96DAC541-7B7A-43D3-8B79-37D633B846F1}">
                    <asvg:svgBlip xmlns:asvg="http://schemas.microsoft.com/office/drawing/2016/SVG/main" r:embed="rId11"/>
                  </a:ext>
                </a:extLst>
              </a:blip>
              <a:stretch>
                <a:fillRect/>
              </a:stretch>
            </p:blipFill>
            <p:spPr>
              <a:xfrm flipH="1">
                <a:off x="3878927" y="2977580"/>
                <a:ext cx="109728" cy="137160"/>
              </a:xfrm>
              <a:prstGeom prst="rect">
                <a:avLst/>
              </a:prstGeom>
            </p:spPr>
          </p:pic>
          <p:sp>
            <p:nvSpPr>
              <p:cNvPr id="28" name="Isosceles Triangle 27">
                <a:extLst>
                  <a:ext uri="{FF2B5EF4-FFF2-40B4-BE49-F238E27FC236}">
                    <a16:creationId xmlns:a16="http://schemas.microsoft.com/office/drawing/2014/main" id="{B3831436-17A0-C44A-72F5-8A4175118783}"/>
                  </a:ext>
                </a:extLst>
              </p:cNvPr>
              <p:cNvSpPr>
                <a:spLocks noChangeAspect="1"/>
              </p:cNvSpPr>
              <p:nvPr/>
            </p:nvSpPr>
            <p:spPr>
              <a:xfrm>
                <a:off x="4027565" y="231099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29" name="Isosceles Triangle 28">
                <a:extLst>
                  <a:ext uri="{FF2B5EF4-FFF2-40B4-BE49-F238E27FC236}">
                    <a16:creationId xmlns:a16="http://schemas.microsoft.com/office/drawing/2014/main" id="{62A88AB5-DB54-764B-ED3C-7917B5D677D7}"/>
                  </a:ext>
                </a:extLst>
              </p:cNvPr>
              <p:cNvSpPr>
                <a:spLocks noChangeAspect="1"/>
              </p:cNvSpPr>
              <p:nvPr/>
            </p:nvSpPr>
            <p:spPr>
              <a:xfrm>
                <a:off x="3812048" y="2508238"/>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30" name="Isosceles Triangle 29">
                <a:extLst>
                  <a:ext uri="{FF2B5EF4-FFF2-40B4-BE49-F238E27FC236}">
                    <a16:creationId xmlns:a16="http://schemas.microsoft.com/office/drawing/2014/main" id="{DE7E0234-6C48-07F6-8397-BC812A7660EA}"/>
                  </a:ext>
                </a:extLst>
              </p:cNvPr>
              <p:cNvSpPr>
                <a:spLocks noChangeAspect="1"/>
              </p:cNvSpPr>
              <p:nvPr/>
            </p:nvSpPr>
            <p:spPr>
              <a:xfrm>
                <a:off x="3789282" y="2466028"/>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32" name="Isosceles Triangle 31">
                <a:extLst>
                  <a:ext uri="{FF2B5EF4-FFF2-40B4-BE49-F238E27FC236}">
                    <a16:creationId xmlns:a16="http://schemas.microsoft.com/office/drawing/2014/main" id="{6062B573-A8D0-64EC-C3E7-302AC3A09405}"/>
                  </a:ext>
                </a:extLst>
              </p:cNvPr>
              <p:cNvSpPr>
                <a:spLocks noChangeAspect="1"/>
              </p:cNvSpPr>
              <p:nvPr/>
            </p:nvSpPr>
            <p:spPr>
              <a:xfrm>
                <a:off x="3903942" y="2481276"/>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33" name="Isosceles Triangle 32">
                <a:extLst>
                  <a:ext uri="{FF2B5EF4-FFF2-40B4-BE49-F238E27FC236}">
                    <a16:creationId xmlns:a16="http://schemas.microsoft.com/office/drawing/2014/main" id="{4EC3B06F-D1AA-654D-AC51-065D7301895F}"/>
                  </a:ext>
                </a:extLst>
              </p:cNvPr>
              <p:cNvSpPr>
                <a:spLocks noChangeAspect="1"/>
              </p:cNvSpPr>
              <p:nvPr/>
            </p:nvSpPr>
            <p:spPr>
              <a:xfrm>
                <a:off x="3876726" y="2508487"/>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35" name="Isosceles Triangle 34">
                <a:extLst>
                  <a:ext uri="{FF2B5EF4-FFF2-40B4-BE49-F238E27FC236}">
                    <a16:creationId xmlns:a16="http://schemas.microsoft.com/office/drawing/2014/main" id="{621AA736-B3DB-46A0-A7D1-46DC270D75DE}"/>
                  </a:ext>
                </a:extLst>
              </p:cNvPr>
              <p:cNvSpPr>
                <a:spLocks noChangeAspect="1"/>
              </p:cNvSpPr>
              <p:nvPr/>
            </p:nvSpPr>
            <p:spPr>
              <a:xfrm>
                <a:off x="3826281" y="249565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37" name="Isosceles Triangle 36">
                <a:extLst>
                  <a:ext uri="{FF2B5EF4-FFF2-40B4-BE49-F238E27FC236}">
                    <a16:creationId xmlns:a16="http://schemas.microsoft.com/office/drawing/2014/main" id="{93672D5A-DD89-F1A2-7A0D-E3FFAD7AE9C5}"/>
                  </a:ext>
                </a:extLst>
              </p:cNvPr>
              <p:cNvSpPr>
                <a:spLocks noChangeAspect="1"/>
              </p:cNvSpPr>
              <p:nvPr/>
            </p:nvSpPr>
            <p:spPr>
              <a:xfrm>
                <a:off x="3847284" y="2456831"/>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39" name="Isosceles Triangle 38">
                <a:extLst>
                  <a:ext uri="{FF2B5EF4-FFF2-40B4-BE49-F238E27FC236}">
                    <a16:creationId xmlns:a16="http://schemas.microsoft.com/office/drawing/2014/main" id="{7600EEDB-97C7-5E46-F921-5C6FA0229FB0}"/>
                  </a:ext>
                </a:extLst>
              </p:cNvPr>
              <p:cNvSpPr>
                <a:spLocks noChangeAspect="1"/>
              </p:cNvSpPr>
              <p:nvPr/>
            </p:nvSpPr>
            <p:spPr>
              <a:xfrm>
                <a:off x="3800775" y="2481707"/>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40" name="Isosceles Triangle 39">
                <a:extLst>
                  <a:ext uri="{FF2B5EF4-FFF2-40B4-BE49-F238E27FC236}">
                    <a16:creationId xmlns:a16="http://schemas.microsoft.com/office/drawing/2014/main" id="{A3208E60-3B16-0F2F-9784-1788BB61DAC3}"/>
                  </a:ext>
                </a:extLst>
              </p:cNvPr>
              <p:cNvSpPr>
                <a:spLocks noChangeAspect="1"/>
              </p:cNvSpPr>
              <p:nvPr/>
            </p:nvSpPr>
            <p:spPr>
              <a:xfrm>
                <a:off x="3883099" y="2493204"/>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41" name="Isosceles Triangle 40">
                <a:extLst>
                  <a:ext uri="{FF2B5EF4-FFF2-40B4-BE49-F238E27FC236}">
                    <a16:creationId xmlns:a16="http://schemas.microsoft.com/office/drawing/2014/main" id="{DEF0C109-6233-495A-BE01-5E644A30139C}"/>
                  </a:ext>
                </a:extLst>
              </p:cNvPr>
              <p:cNvSpPr>
                <a:spLocks noChangeAspect="1"/>
              </p:cNvSpPr>
              <p:nvPr/>
            </p:nvSpPr>
            <p:spPr>
              <a:xfrm>
                <a:off x="4247698" y="263272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42" name="Isosceles Triangle 41">
                <a:extLst>
                  <a:ext uri="{FF2B5EF4-FFF2-40B4-BE49-F238E27FC236}">
                    <a16:creationId xmlns:a16="http://schemas.microsoft.com/office/drawing/2014/main" id="{3BC9A0AE-F960-C07D-B679-F5A9C0E9B073}"/>
                  </a:ext>
                </a:extLst>
              </p:cNvPr>
              <p:cNvSpPr>
                <a:spLocks noChangeAspect="1"/>
              </p:cNvSpPr>
              <p:nvPr/>
            </p:nvSpPr>
            <p:spPr>
              <a:xfrm>
                <a:off x="3974414" y="281082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43" name="Isosceles Triangle 42">
                <a:extLst>
                  <a:ext uri="{FF2B5EF4-FFF2-40B4-BE49-F238E27FC236}">
                    <a16:creationId xmlns:a16="http://schemas.microsoft.com/office/drawing/2014/main" id="{DDF93C65-D7B0-C81C-1971-C7665D58C004}"/>
                  </a:ext>
                </a:extLst>
              </p:cNvPr>
              <p:cNvSpPr>
                <a:spLocks noChangeAspect="1"/>
              </p:cNvSpPr>
              <p:nvPr/>
            </p:nvSpPr>
            <p:spPr>
              <a:xfrm>
                <a:off x="3831837" y="244896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45" name="Isosceles Triangle 44">
                <a:extLst>
                  <a:ext uri="{FF2B5EF4-FFF2-40B4-BE49-F238E27FC236}">
                    <a16:creationId xmlns:a16="http://schemas.microsoft.com/office/drawing/2014/main" id="{7125AB5B-F0FC-6EF4-DB0A-A35C4A9418CA}"/>
                  </a:ext>
                </a:extLst>
              </p:cNvPr>
              <p:cNvSpPr>
                <a:spLocks noChangeAspect="1"/>
              </p:cNvSpPr>
              <p:nvPr/>
            </p:nvSpPr>
            <p:spPr>
              <a:xfrm>
                <a:off x="3871456" y="246489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46" name="Isosceles Triangle 45">
                <a:extLst>
                  <a:ext uri="{FF2B5EF4-FFF2-40B4-BE49-F238E27FC236}">
                    <a16:creationId xmlns:a16="http://schemas.microsoft.com/office/drawing/2014/main" id="{821D24A0-4D1F-8C26-4C26-AFE63B8E4016}"/>
                  </a:ext>
                </a:extLst>
              </p:cNvPr>
              <p:cNvSpPr>
                <a:spLocks noChangeAspect="1"/>
              </p:cNvSpPr>
              <p:nvPr/>
            </p:nvSpPr>
            <p:spPr>
              <a:xfrm>
                <a:off x="3834670" y="251396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47" name="Isosceles Triangle 46">
                <a:extLst>
                  <a:ext uri="{FF2B5EF4-FFF2-40B4-BE49-F238E27FC236}">
                    <a16:creationId xmlns:a16="http://schemas.microsoft.com/office/drawing/2014/main" id="{551ECD3C-DE92-CB2B-8A47-9A5A9FC7E248}"/>
                  </a:ext>
                </a:extLst>
              </p:cNvPr>
              <p:cNvSpPr>
                <a:spLocks noChangeAspect="1"/>
              </p:cNvSpPr>
              <p:nvPr/>
            </p:nvSpPr>
            <p:spPr>
              <a:xfrm>
                <a:off x="3785445" y="2481814"/>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48" name="Isosceles Triangle 47">
                <a:extLst>
                  <a:ext uri="{FF2B5EF4-FFF2-40B4-BE49-F238E27FC236}">
                    <a16:creationId xmlns:a16="http://schemas.microsoft.com/office/drawing/2014/main" id="{5A2253FB-B7A3-F06D-31F5-2509B489FE7A}"/>
                  </a:ext>
                </a:extLst>
              </p:cNvPr>
              <p:cNvSpPr>
                <a:spLocks noChangeAspect="1"/>
              </p:cNvSpPr>
              <p:nvPr/>
            </p:nvSpPr>
            <p:spPr>
              <a:xfrm>
                <a:off x="3510092" y="3237194"/>
                <a:ext cx="70472" cy="91440"/>
              </a:xfrm>
              <a:prstGeom prst="triangle">
                <a:avLst/>
              </a:prstGeom>
              <a:solidFill>
                <a:srgbClr val="1909E7"/>
              </a:solidFill>
              <a:ln w="6350" cap="flat" cmpd="sng" algn="ctr">
                <a:no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pic>
            <p:nvPicPr>
              <p:cNvPr id="49" name="Graphic 48">
                <a:extLst>
                  <a:ext uri="{FF2B5EF4-FFF2-40B4-BE49-F238E27FC236}">
                    <a16:creationId xmlns:a16="http://schemas.microsoft.com/office/drawing/2014/main" id="{D0ADA4CB-765C-6ED1-73A6-A92ACC4D1A64}"/>
                  </a:ext>
                </a:extLst>
              </p:cNvPr>
              <p:cNvPicPr preferRelativeResize="0">
                <a:picLocks/>
              </p:cNvPicPr>
              <p:nvPr/>
            </p:nvPicPr>
            <p:blipFill>
              <a:blip r:embed="rId12">
                <a:extLst>
                  <a:ext uri="{96DAC541-7B7A-43D3-8B79-37D633B846F1}">
                    <asvg:svgBlip xmlns:asvg="http://schemas.microsoft.com/office/drawing/2016/SVG/main" r:embed="rId13"/>
                  </a:ext>
                </a:extLst>
              </a:blip>
              <a:stretch>
                <a:fillRect/>
              </a:stretch>
            </p:blipFill>
            <p:spPr>
              <a:xfrm flipH="1">
                <a:off x="3927858" y="2477600"/>
                <a:ext cx="109728" cy="137160"/>
              </a:xfrm>
              <a:prstGeom prst="rect">
                <a:avLst/>
              </a:prstGeom>
            </p:spPr>
          </p:pic>
          <p:sp>
            <p:nvSpPr>
              <p:cNvPr id="50" name="Isosceles Triangle 49">
                <a:extLst>
                  <a:ext uri="{FF2B5EF4-FFF2-40B4-BE49-F238E27FC236}">
                    <a16:creationId xmlns:a16="http://schemas.microsoft.com/office/drawing/2014/main" id="{07BCDB6B-84E4-8770-AE4F-7D1BB9B60558}"/>
                  </a:ext>
                </a:extLst>
              </p:cNvPr>
              <p:cNvSpPr>
                <a:spLocks noChangeAspect="1"/>
              </p:cNvSpPr>
              <p:nvPr/>
            </p:nvSpPr>
            <p:spPr>
              <a:xfrm>
                <a:off x="3841040" y="2439550"/>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51" name="Isosceles Triangle 50">
                <a:extLst>
                  <a:ext uri="{FF2B5EF4-FFF2-40B4-BE49-F238E27FC236}">
                    <a16:creationId xmlns:a16="http://schemas.microsoft.com/office/drawing/2014/main" id="{ECF277D8-32EF-73C4-5D4E-084E937EBFE6}"/>
                  </a:ext>
                </a:extLst>
              </p:cNvPr>
              <p:cNvSpPr>
                <a:spLocks noChangeAspect="1"/>
              </p:cNvSpPr>
              <p:nvPr/>
            </p:nvSpPr>
            <p:spPr>
              <a:xfrm>
                <a:off x="3952639" y="2827151"/>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pic>
            <p:nvPicPr>
              <p:cNvPr id="52" name="Graphic 51">
                <a:extLst>
                  <a:ext uri="{FF2B5EF4-FFF2-40B4-BE49-F238E27FC236}">
                    <a16:creationId xmlns:a16="http://schemas.microsoft.com/office/drawing/2014/main" id="{2F4F6541-11E9-1066-6397-3F4079534FB8}"/>
                  </a:ext>
                </a:extLst>
              </p:cNvPr>
              <p:cNvPicPr preferRelativeResize="0">
                <a:picLocks/>
              </p:cNvPicPr>
              <p:nvPr/>
            </p:nvPicPr>
            <p:blipFill>
              <a:blip r:embed="rId12">
                <a:extLst>
                  <a:ext uri="{96DAC541-7B7A-43D3-8B79-37D633B846F1}">
                    <asvg:svgBlip xmlns:asvg="http://schemas.microsoft.com/office/drawing/2016/SVG/main" r:embed="rId14"/>
                  </a:ext>
                </a:extLst>
              </a:blip>
              <a:stretch>
                <a:fillRect/>
              </a:stretch>
            </p:blipFill>
            <p:spPr>
              <a:xfrm flipH="1">
                <a:off x="3971399" y="2542913"/>
                <a:ext cx="109728" cy="137160"/>
              </a:xfrm>
              <a:prstGeom prst="rect">
                <a:avLst/>
              </a:prstGeom>
            </p:spPr>
          </p:pic>
          <p:sp>
            <p:nvSpPr>
              <p:cNvPr id="53" name="Isosceles Triangle 52">
                <a:extLst>
                  <a:ext uri="{FF2B5EF4-FFF2-40B4-BE49-F238E27FC236}">
                    <a16:creationId xmlns:a16="http://schemas.microsoft.com/office/drawing/2014/main" id="{05F43F12-9372-DA65-D65C-DBE2C95AAA38}"/>
                  </a:ext>
                </a:extLst>
              </p:cNvPr>
              <p:cNvSpPr>
                <a:spLocks noChangeAspect="1"/>
              </p:cNvSpPr>
              <p:nvPr/>
            </p:nvSpPr>
            <p:spPr>
              <a:xfrm>
                <a:off x="4271568" y="263272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54" name="Isosceles Triangle 53">
                <a:extLst>
                  <a:ext uri="{FF2B5EF4-FFF2-40B4-BE49-F238E27FC236}">
                    <a16:creationId xmlns:a16="http://schemas.microsoft.com/office/drawing/2014/main" id="{92C860F6-A146-FB80-2AF5-D478934C0621}"/>
                  </a:ext>
                </a:extLst>
              </p:cNvPr>
              <p:cNvSpPr>
                <a:spLocks noChangeAspect="1"/>
              </p:cNvSpPr>
              <p:nvPr/>
            </p:nvSpPr>
            <p:spPr>
              <a:xfrm>
                <a:off x="4261730" y="2663784"/>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55" name="Isosceles Triangle 54">
                <a:extLst>
                  <a:ext uri="{FF2B5EF4-FFF2-40B4-BE49-F238E27FC236}">
                    <a16:creationId xmlns:a16="http://schemas.microsoft.com/office/drawing/2014/main" id="{C91DF127-9381-BD45-6AAE-DF5335CEF716}"/>
                  </a:ext>
                </a:extLst>
              </p:cNvPr>
              <p:cNvSpPr>
                <a:spLocks noChangeAspect="1"/>
              </p:cNvSpPr>
              <p:nvPr/>
            </p:nvSpPr>
            <p:spPr>
              <a:xfrm>
                <a:off x="3889768" y="246115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56" name="Isosceles Triangle 55">
                <a:extLst>
                  <a:ext uri="{FF2B5EF4-FFF2-40B4-BE49-F238E27FC236}">
                    <a16:creationId xmlns:a16="http://schemas.microsoft.com/office/drawing/2014/main" id="{C66F9C06-822A-98F6-0AEC-61EFE2145402}"/>
                  </a:ext>
                </a:extLst>
              </p:cNvPr>
              <p:cNvSpPr>
                <a:spLocks noChangeAspect="1"/>
              </p:cNvSpPr>
              <p:nvPr/>
            </p:nvSpPr>
            <p:spPr>
              <a:xfrm>
                <a:off x="3871957" y="2460714"/>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57" name="Isosceles Triangle 56">
                <a:extLst>
                  <a:ext uri="{FF2B5EF4-FFF2-40B4-BE49-F238E27FC236}">
                    <a16:creationId xmlns:a16="http://schemas.microsoft.com/office/drawing/2014/main" id="{AAEB0F3D-BF22-65C3-1FAC-684C0039199F}"/>
                  </a:ext>
                </a:extLst>
              </p:cNvPr>
              <p:cNvSpPr>
                <a:spLocks noChangeAspect="1"/>
              </p:cNvSpPr>
              <p:nvPr/>
            </p:nvSpPr>
            <p:spPr>
              <a:xfrm>
                <a:off x="3782048" y="2456831"/>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58" name="Isosceles Triangle 57">
                <a:extLst>
                  <a:ext uri="{FF2B5EF4-FFF2-40B4-BE49-F238E27FC236}">
                    <a16:creationId xmlns:a16="http://schemas.microsoft.com/office/drawing/2014/main" id="{CD11218D-3004-9517-D0B5-903FC74988A4}"/>
                  </a:ext>
                </a:extLst>
              </p:cNvPr>
              <p:cNvSpPr>
                <a:spLocks noChangeAspect="1"/>
              </p:cNvSpPr>
              <p:nvPr/>
            </p:nvSpPr>
            <p:spPr>
              <a:xfrm>
                <a:off x="3811613" y="252865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59" name="Isosceles Triangle 58">
                <a:extLst>
                  <a:ext uri="{FF2B5EF4-FFF2-40B4-BE49-F238E27FC236}">
                    <a16:creationId xmlns:a16="http://schemas.microsoft.com/office/drawing/2014/main" id="{00009A17-B5A9-ED07-9321-5865F6B03876}"/>
                  </a:ext>
                </a:extLst>
              </p:cNvPr>
              <p:cNvSpPr>
                <a:spLocks noChangeAspect="1"/>
              </p:cNvSpPr>
              <p:nvPr/>
            </p:nvSpPr>
            <p:spPr>
              <a:xfrm>
                <a:off x="3773400" y="249442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60" name="Isosceles Triangle 59">
                <a:extLst>
                  <a:ext uri="{FF2B5EF4-FFF2-40B4-BE49-F238E27FC236}">
                    <a16:creationId xmlns:a16="http://schemas.microsoft.com/office/drawing/2014/main" id="{C9146C3C-C487-7AD1-E6C4-A399EC2610B2}"/>
                  </a:ext>
                </a:extLst>
              </p:cNvPr>
              <p:cNvSpPr>
                <a:spLocks noChangeAspect="1"/>
              </p:cNvSpPr>
              <p:nvPr/>
            </p:nvSpPr>
            <p:spPr>
              <a:xfrm>
                <a:off x="2062103" y="3467404"/>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61" name="Isosceles Triangle 60">
                <a:extLst>
                  <a:ext uri="{FF2B5EF4-FFF2-40B4-BE49-F238E27FC236}">
                    <a16:creationId xmlns:a16="http://schemas.microsoft.com/office/drawing/2014/main" id="{9CE5AEB2-5E9E-E57C-902D-16B11EF23DCA}"/>
                  </a:ext>
                </a:extLst>
              </p:cNvPr>
              <p:cNvSpPr>
                <a:spLocks noChangeAspect="1"/>
              </p:cNvSpPr>
              <p:nvPr/>
            </p:nvSpPr>
            <p:spPr>
              <a:xfrm>
                <a:off x="3764522" y="2500980"/>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62" name="Isosceles Triangle 61">
                <a:extLst>
                  <a:ext uri="{FF2B5EF4-FFF2-40B4-BE49-F238E27FC236}">
                    <a16:creationId xmlns:a16="http://schemas.microsoft.com/office/drawing/2014/main" id="{DAA5E6EA-2A8B-A5B7-3624-4CF0FE96877E}"/>
                  </a:ext>
                </a:extLst>
              </p:cNvPr>
              <p:cNvSpPr>
                <a:spLocks noChangeAspect="1"/>
              </p:cNvSpPr>
              <p:nvPr/>
            </p:nvSpPr>
            <p:spPr>
              <a:xfrm>
                <a:off x="2545322" y="5904580"/>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pic>
            <p:nvPicPr>
              <p:cNvPr id="63" name="Graphic 62">
                <a:extLst>
                  <a:ext uri="{FF2B5EF4-FFF2-40B4-BE49-F238E27FC236}">
                    <a16:creationId xmlns:a16="http://schemas.microsoft.com/office/drawing/2014/main" id="{6189A16B-91C0-95DB-EDEB-9C419029869C}"/>
                  </a:ext>
                </a:extLst>
              </p:cNvPr>
              <p:cNvPicPr preferRelativeResize="0">
                <a:picLocks/>
              </p:cNvPicPr>
              <p:nvPr/>
            </p:nvPicPr>
            <p:blipFill>
              <a:blip r:embed="rId12">
                <a:extLst>
                  <a:ext uri="{96DAC541-7B7A-43D3-8B79-37D633B846F1}">
                    <asvg:svgBlip xmlns:asvg="http://schemas.microsoft.com/office/drawing/2016/SVG/main" r:embed="rId14"/>
                  </a:ext>
                </a:extLst>
              </a:blip>
              <a:stretch>
                <a:fillRect/>
              </a:stretch>
            </p:blipFill>
            <p:spPr>
              <a:xfrm flipH="1">
                <a:off x="4020889" y="2534891"/>
                <a:ext cx="109728" cy="137160"/>
              </a:xfrm>
              <a:prstGeom prst="rect">
                <a:avLst/>
              </a:prstGeom>
            </p:spPr>
          </p:pic>
          <p:sp>
            <p:nvSpPr>
              <p:cNvPr id="64" name="Isosceles Triangle 63">
                <a:extLst>
                  <a:ext uri="{FF2B5EF4-FFF2-40B4-BE49-F238E27FC236}">
                    <a16:creationId xmlns:a16="http://schemas.microsoft.com/office/drawing/2014/main" id="{10B79C96-38C2-21EF-A308-9CBE52517BD9}"/>
                  </a:ext>
                </a:extLst>
              </p:cNvPr>
              <p:cNvSpPr>
                <a:spLocks noChangeAspect="1"/>
              </p:cNvSpPr>
              <p:nvPr/>
            </p:nvSpPr>
            <p:spPr>
              <a:xfrm>
                <a:off x="4251572" y="268749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65" name="Isosceles Triangle 64">
                <a:extLst>
                  <a:ext uri="{FF2B5EF4-FFF2-40B4-BE49-F238E27FC236}">
                    <a16:creationId xmlns:a16="http://schemas.microsoft.com/office/drawing/2014/main" id="{D1CE552A-FBBF-1EBC-53B6-DFF0229AAA64}"/>
                  </a:ext>
                </a:extLst>
              </p:cNvPr>
              <p:cNvSpPr>
                <a:spLocks noChangeAspect="1"/>
              </p:cNvSpPr>
              <p:nvPr/>
            </p:nvSpPr>
            <p:spPr>
              <a:xfrm>
                <a:off x="3785643" y="251829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66" name="Isosceles Triangle 65">
                <a:extLst>
                  <a:ext uri="{FF2B5EF4-FFF2-40B4-BE49-F238E27FC236}">
                    <a16:creationId xmlns:a16="http://schemas.microsoft.com/office/drawing/2014/main" id="{4CEA3AA6-A27E-CDC5-27D1-215356A62ED9}"/>
                  </a:ext>
                </a:extLst>
              </p:cNvPr>
              <p:cNvSpPr>
                <a:spLocks noChangeAspect="1"/>
              </p:cNvSpPr>
              <p:nvPr/>
            </p:nvSpPr>
            <p:spPr>
              <a:xfrm>
                <a:off x="3922985" y="251950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schemeClr val="accent6"/>
                  </a:solidFill>
                  <a:latin typeface="Calibri" panose="020F0502020204030204"/>
                </a:endParaRPr>
              </a:p>
            </p:txBody>
          </p:sp>
          <p:sp>
            <p:nvSpPr>
              <p:cNvPr id="67" name="Isosceles Triangle 66">
                <a:extLst>
                  <a:ext uri="{FF2B5EF4-FFF2-40B4-BE49-F238E27FC236}">
                    <a16:creationId xmlns:a16="http://schemas.microsoft.com/office/drawing/2014/main" id="{2F27C9F0-C64C-C622-EF26-02F69C3F3F9E}"/>
                  </a:ext>
                </a:extLst>
              </p:cNvPr>
              <p:cNvSpPr>
                <a:spLocks noChangeAspect="1"/>
              </p:cNvSpPr>
              <p:nvPr/>
            </p:nvSpPr>
            <p:spPr>
              <a:xfrm>
                <a:off x="2545322" y="1571341"/>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endParaRPr lang="en-US" kern="0">
                  <a:solidFill>
                    <a:prstClr val="white"/>
                  </a:solidFill>
                  <a:latin typeface="Calibri" panose="020F0502020204030204"/>
                </a:endParaRPr>
              </a:p>
            </p:txBody>
          </p:sp>
          <p:sp>
            <p:nvSpPr>
              <p:cNvPr id="68" name="Isosceles Triangle 67">
                <a:extLst>
                  <a:ext uri="{FF2B5EF4-FFF2-40B4-BE49-F238E27FC236}">
                    <a16:creationId xmlns:a16="http://schemas.microsoft.com/office/drawing/2014/main" id="{16E87EA9-F092-1124-508D-3929233505A3}"/>
                  </a:ext>
                </a:extLst>
              </p:cNvPr>
              <p:cNvSpPr>
                <a:spLocks noChangeAspect="1"/>
              </p:cNvSpPr>
              <p:nvPr/>
            </p:nvSpPr>
            <p:spPr>
              <a:xfrm>
                <a:off x="4261730" y="2653880"/>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pic>
            <p:nvPicPr>
              <p:cNvPr id="69" name="Graphic 68">
                <a:extLst>
                  <a:ext uri="{FF2B5EF4-FFF2-40B4-BE49-F238E27FC236}">
                    <a16:creationId xmlns:a16="http://schemas.microsoft.com/office/drawing/2014/main" id="{CA070A5E-9178-7798-8315-3D88CBBF755B}"/>
                  </a:ext>
                </a:extLst>
              </p:cNvPr>
              <p:cNvPicPr preferRelativeResize="0">
                <a:picLocks/>
              </p:cNvPicPr>
              <p:nvPr/>
            </p:nvPicPr>
            <p:blipFill>
              <a:blip r:embed="rId10">
                <a:extLst>
                  <a:ext uri="{96DAC541-7B7A-43D3-8B79-37D633B846F1}">
                    <asvg:svgBlip xmlns:asvg="http://schemas.microsoft.com/office/drawing/2016/SVG/main" r:embed="rId11"/>
                  </a:ext>
                </a:extLst>
              </a:blip>
              <a:stretch>
                <a:fillRect/>
              </a:stretch>
            </p:blipFill>
            <p:spPr>
              <a:xfrm flipH="1">
                <a:off x="3839089" y="2998998"/>
                <a:ext cx="109728" cy="137160"/>
              </a:xfrm>
              <a:prstGeom prst="rect">
                <a:avLst/>
              </a:prstGeom>
            </p:spPr>
          </p:pic>
          <p:sp>
            <p:nvSpPr>
              <p:cNvPr id="70" name="Isosceles Triangle 69">
                <a:extLst>
                  <a:ext uri="{FF2B5EF4-FFF2-40B4-BE49-F238E27FC236}">
                    <a16:creationId xmlns:a16="http://schemas.microsoft.com/office/drawing/2014/main" id="{669CF44C-F92F-FFEA-BD21-BB97D902D7AB}"/>
                  </a:ext>
                </a:extLst>
              </p:cNvPr>
              <p:cNvSpPr>
                <a:spLocks noChangeAspect="1"/>
              </p:cNvSpPr>
              <p:nvPr/>
            </p:nvSpPr>
            <p:spPr>
              <a:xfrm>
                <a:off x="4265604" y="267757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1" name="Isosceles Triangle 70">
                <a:extLst>
                  <a:ext uri="{FF2B5EF4-FFF2-40B4-BE49-F238E27FC236}">
                    <a16:creationId xmlns:a16="http://schemas.microsoft.com/office/drawing/2014/main" id="{C1CCFF6B-C44C-FAD1-A581-7E2416FC7DEB}"/>
                  </a:ext>
                </a:extLst>
              </p:cNvPr>
              <p:cNvSpPr>
                <a:spLocks noChangeAspect="1"/>
              </p:cNvSpPr>
              <p:nvPr/>
            </p:nvSpPr>
            <p:spPr>
              <a:xfrm>
                <a:off x="4797311" y="2796107"/>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2" name="Isosceles Triangle 71">
                <a:extLst>
                  <a:ext uri="{FF2B5EF4-FFF2-40B4-BE49-F238E27FC236}">
                    <a16:creationId xmlns:a16="http://schemas.microsoft.com/office/drawing/2014/main" id="{E211239B-43C6-FF18-665A-777A8931D052}"/>
                  </a:ext>
                </a:extLst>
              </p:cNvPr>
              <p:cNvSpPr>
                <a:spLocks noChangeAspect="1"/>
              </p:cNvSpPr>
              <p:nvPr/>
            </p:nvSpPr>
            <p:spPr>
              <a:xfrm>
                <a:off x="4832547" y="281082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3" name="Isosceles Triangle 72">
                <a:extLst>
                  <a:ext uri="{FF2B5EF4-FFF2-40B4-BE49-F238E27FC236}">
                    <a16:creationId xmlns:a16="http://schemas.microsoft.com/office/drawing/2014/main" id="{FC638575-C409-5AD6-F0A5-A26315390D00}"/>
                  </a:ext>
                </a:extLst>
              </p:cNvPr>
              <p:cNvSpPr>
                <a:spLocks noChangeAspect="1"/>
              </p:cNvSpPr>
              <p:nvPr/>
            </p:nvSpPr>
            <p:spPr>
              <a:xfrm>
                <a:off x="5246890" y="353476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4" name="Isosceles Triangle 73">
                <a:extLst>
                  <a:ext uri="{FF2B5EF4-FFF2-40B4-BE49-F238E27FC236}">
                    <a16:creationId xmlns:a16="http://schemas.microsoft.com/office/drawing/2014/main" id="{67242828-14E2-2EE7-0F06-5286688696F1}"/>
                  </a:ext>
                </a:extLst>
              </p:cNvPr>
              <p:cNvSpPr>
                <a:spLocks noChangeAspect="1"/>
              </p:cNvSpPr>
              <p:nvPr/>
            </p:nvSpPr>
            <p:spPr>
              <a:xfrm>
                <a:off x="4254554" y="2643244"/>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5" name="Isosceles Triangle 74">
                <a:extLst>
                  <a:ext uri="{FF2B5EF4-FFF2-40B4-BE49-F238E27FC236}">
                    <a16:creationId xmlns:a16="http://schemas.microsoft.com/office/drawing/2014/main" id="{6748BFD8-5A4D-FE3B-0F57-A04EFD685CF2}"/>
                  </a:ext>
                </a:extLst>
              </p:cNvPr>
              <p:cNvSpPr>
                <a:spLocks noChangeAspect="1"/>
              </p:cNvSpPr>
              <p:nvPr/>
            </p:nvSpPr>
            <p:spPr>
              <a:xfrm>
                <a:off x="4279912" y="267757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6" name="Isosceles Triangle 75">
                <a:extLst>
                  <a:ext uri="{FF2B5EF4-FFF2-40B4-BE49-F238E27FC236}">
                    <a16:creationId xmlns:a16="http://schemas.microsoft.com/office/drawing/2014/main" id="{3893C7E4-2565-B122-C0E1-3A6AAD85E87D}"/>
                  </a:ext>
                </a:extLst>
              </p:cNvPr>
              <p:cNvSpPr>
                <a:spLocks noChangeAspect="1"/>
              </p:cNvSpPr>
              <p:nvPr/>
            </p:nvSpPr>
            <p:spPr>
              <a:xfrm>
                <a:off x="4237129" y="2670678"/>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7" name="Isosceles Triangle 76">
                <a:extLst>
                  <a:ext uri="{FF2B5EF4-FFF2-40B4-BE49-F238E27FC236}">
                    <a16:creationId xmlns:a16="http://schemas.microsoft.com/office/drawing/2014/main" id="{C012F944-5C3E-8E0E-3F0C-53532675AD79}"/>
                  </a:ext>
                </a:extLst>
              </p:cNvPr>
              <p:cNvSpPr>
                <a:spLocks noChangeAspect="1"/>
              </p:cNvSpPr>
              <p:nvPr/>
            </p:nvSpPr>
            <p:spPr>
              <a:xfrm>
                <a:off x="2569192" y="5904580"/>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8" name="Isosceles Triangle 77">
                <a:extLst>
                  <a:ext uri="{FF2B5EF4-FFF2-40B4-BE49-F238E27FC236}">
                    <a16:creationId xmlns:a16="http://schemas.microsoft.com/office/drawing/2014/main" id="{607AF08D-0BF5-0939-C3C6-A665DE51AE0C}"/>
                  </a:ext>
                </a:extLst>
              </p:cNvPr>
              <p:cNvSpPr>
                <a:spLocks noChangeAspect="1"/>
              </p:cNvSpPr>
              <p:nvPr/>
            </p:nvSpPr>
            <p:spPr>
              <a:xfrm>
                <a:off x="5277607" y="3558844"/>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79" name="Isosceles Triangle 78">
                <a:extLst>
                  <a:ext uri="{FF2B5EF4-FFF2-40B4-BE49-F238E27FC236}">
                    <a16:creationId xmlns:a16="http://schemas.microsoft.com/office/drawing/2014/main" id="{DB397179-94E9-803E-1574-18016E786224}"/>
                  </a:ext>
                </a:extLst>
              </p:cNvPr>
              <p:cNvSpPr>
                <a:spLocks noChangeAspect="1"/>
              </p:cNvSpPr>
              <p:nvPr/>
            </p:nvSpPr>
            <p:spPr>
              <a:xfrm>
                <a:off x="4255744" y="2677572"/>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80" name="Isosceles Triangle 79">
                <a:extLst>
                  <a:ext uri="{FF2B5EF4-FFF2-40B4-BE49-F238E27FC236}">
                    <a16:creationId xmlns:a16="http://schemas.microsoft.com/office/drawing/2014/main" id="{5CCEF289-5CC7-2545-6CF0-2D1D0784D424}"/>
                  </a:ext>
                </a:extLst>
              </p:cNvPr>
              <p:cNvSpPr>
                <a:spLocks noChangeAspect="1"/>
              </p:cNvSpPr>
              <p:nvPr/>
            </p:nvSpPr>
            <p:spPr>
              <a:xfrm>
                <a:off x="2580558" y="3800278"/>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81" name="Isosceles Triangle 80">
                <a:extLst>
                  <a:ext uri="{FF2B5EF4-FFF2-40B4-BE49-F238E27FC236}">
                    <a16:creationId xmlns:a16="http://schemas.microsoft.com/office/drawing/2014/main" id="{A4CA9089-73FC-99FC-13CC-58B5D0DB3CF7}"/>
                  </a:ext>
                </a:extLst>
              </p:cNvPr>
              <p:cNvSpPr>
                <a:spLocks noChangeAspect="1"/>
              </p:cNvSpPr>
              <p:nvPr/>
            </p:nvSpPr>
            <p:spPr>
              <a:xfrm>
                <a:off x="3970675" y="286189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82" name="Isosceles Triangle 81">
                <a:extLst>
                  <a:ext uri="{FF2B5EF4-FFF2-40B4-BE49-F238E27FC236}">
                    <a16:creationId xmlns:a16="http://schemas.microsoft.com/office/drawing/2014/main" id="{91703763-83CB-4EB0-5BB5-4CBB5F1BA045}"/>
                  </a:ext>
                </a:extLst>
              </p:cNvPr>
              <p:cNvSpPr>
                <a:spLocks noChangeAspect="1"/>
              </p:cNvSpPr>
              <p:nvPr/>
            </p:nvSpPr>
            <p:spPr>
              <a:xfrm>
                <a:off x="3996467" y="2850178"/>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83" name="Isosceles Triangle 82">
                <a:extLst>
                  <a:ext uri="{FF2B5EF4-FFF2-40B4-BE49-F238E27FC236}">
                    <a16:creationId xmlns:a16="http://schemas.microsoft.com/office/drawing/2014/main" id="{30130A0E-DDCE-624B-949E-3FD3B9E840D5}"/>
                  </a:ext>
                </a:extLst>
              </p:cNvPr>
              <p:cNvSpPr>
                <a:spLocks noChangeAspect="1"/>
              </p:cNvSpPr>
              <p:nvPr/>
            </p:nvSpPr>
            <p:spPr>
              <a:xfrm>
                <a:off x="2552942" y="593777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pic>
            <p:nvPicPr>
              <p:cNvPr id="84" name="Graphic 83">
                <a:extLst>
                  <a:ext uri="{FF2B5EF4-FFF2-40B4-BE49-F238E27FC236}">
                    <a16:creationId xmlns:a16="http://schemas.microsoft.com/office/drawing/2014/main" id="{7F20E19F-9D68-5D6C-59E7-72BE9665B685}"/>
                  </a:ext>
                </a:extLst>
              </p:cNvPr>
              <p:cNvPicPr preferRelativeResize="0">
                <a:picLocks/>
              </p:cNvPicPr>
              <p:nvPr/>
            </p:nvPicPr>
            <p:blipFill>
              <a:blip r:embed="rId12">
                <a:extLst>
                  <a:ext uri="{96DAC541-7B7A-43D3-8B79-37D633B846F1}">
                    <asvg:svgBlip xmlns:asvg="http://schemas.microsoft.com/office/drawing/2016/SVG/main" r:embed="rId14"/>
                  </a:ext>
                </a:extLst>
              </a:blip>
              <a:stretch>
                <a:fillRect/>
              </a:stretch>
            </p:blipFill>
            <p:spPr>
              <a:xfrm flipH="1">
                <a:off x="3754684" y="2504383"/>
                <a:ext cx="109728" cy="137160"/>
              </a:xfrm>
              <a:prstGeom prst="rect">
                <a:avLst/>
              </a:prstGeom>
            </p:spPr>
          </p:pic>
          <p:pic>
            <p:nvPicPr>
              <p:cNvPr id="85" name="Graphic 84">
                <a:extLst>
                  <a:ext uri="{FF2B5EF4-FFF2-40B4-BE49-F238E27FC236}">
                    <a16:creationId xmlns:a16="http://schemas.microsoft.com/office/drawing/2014/main" id="{22318DAF-59DF-F22A-2543-D324869003DF}"/>
                  </a:ext>
                </a:extLst>
              </p:cNvPr>
              <p:cNvPicPr preferRelativeResize="0">
                <a:picLocks/>
              </p:cNvPicPr>
              <p:nvPr/>
            </p:nvPicPr>
            <p:blipFill>
              <a:blip r:embed="rId10">
                <a:extLst>
                  <a:ext uri="{96DAC541-7B7A-43D3-8B79-37D633B846F1}">
                    <asvg:svgBlip xmlns:asvg="http://schemas.microsoft.com/office/drawing/2016/SVG/main" r:embed="rId11"/>
                  </a:ext>
                </a:extLst>
              </a:blip>
              <a:stretch>
                <a:fillRect/>
              </a:stretch>
            </p:blipFill>
            <p:spPr>
              <a:xfrm flipH="1">
                <a:off x="3872994" y="3046160"/>
                <a:ext cx="109728" cy="137160"/>
              </a:xfrm>
              <a:prstGeom prst="rect">
                <a:avLst/>
              </a:prstGeom>
            </p:spPr>
          </p:pic>
          <p:sp>
            <p:nvSpPr>
              <p:cNvPr id="86" name="Isosceles Triangle 85">
                <a:extLst>
                  <a:ext uri="{FF2B5EF4-FFF2-40B4-BE49-F238E27FC236}">
                    <a16:creationId xmlns:a16="http://schemas.microsoft.com/office/drawing/2014/main" id="{C2F23D12-31D0-4B26-C677-ACB22714F9EE}"/>
                  </a:ext>
                </a:extLst>
              </p:cNvPr>
              <p:cNvSpPr>
                <a:spLocks noChangeAspect="1"/>
              </p:cNvSpPr>
              <p:nvPr/>
            </p:nvSpPr>
            <p:spPr>
              <a:xfrm>
                <a:off x="2611715" y="593777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87" name="Isosceles Triangle 86">
                <a:extLst>
                  <a:ext uri="{FF2B5EF4-FFF2-40B4-BE49-F238E27FC236}">
                    <a16:creationId xmlns:a16="http://schemas.microsoft.com/office/drawing/2014/main" id="{F6EBC5E5-168E-9DC8-D920-DE867B211D9E}"/>
                  </a:ext>
                </a:extLst>
              </p:cNvPr>
              <p:cNvSpPr>
                <a:spLocks noChangeAspect="1"/>
              </p:cNvSpPr>
              <p:nvPr/>
            </p:nvSpPr>
            <p:spPr>
              <a:xfrm>
                <a:off x="2488724" y="593436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88" name="Isosceles Triangle 87">
                <a:extLst>
                  <a:ext uri="{FF2B5EF4-FFF2-40B4-BE49-F238E27FC236}">
                    <a16:creationId xmlns:a16="http://schemas.microsoft.com/office/drawing/2014/main" id="{B241FAA7-4681-6D69-2486-B70E1802BE98}"/>
                  </a:ext>
                </a:extLst>
              </p:cNvPr>
              <p:cNvSpPr>
                <a:spLocks noChangeAspect="1"/>
              </p:cNvSpPr>
              <p:nvPr/>
            </p:nvSpPr>
            <p:spPr>
              <a:xfrm>
                <a:off x="2523960" y="593095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89" name="Isosceles Triangle 88">
                <a:extLst>
                  <a:ext uri="{FF2B5EF4-FFF2-40B4-BE49-F238E27FC236}">
                    <a16:creationId xmlns:a16="http://schemas.microsoft.com/office/drawing/2014/main" id="{330E6987-2ABE-C5A3-1C8A-3CC17E0D8230}"/>
                  </a:ext>
                </a:extLst>
              </p:cNvPr>
              <p:cNvSpPr>
                <a:spLocks noChangeAspect="1"/>
              </p:cNvSpPr>
              <p:nvPr/>
            </p:nvSpPr>
            <p:spPr>
              <a:xfrm>
                <a:off x="2540210" y="5907990"/>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90" name="Isosceles Triangle 89">
                <a:extLst>
                  <a:ext uri="{FF2B5EF4-FFF2-40B4-BE49-F238E27FC236}">
                    <a16:creationId xmlns:a16="http://schemas.microsoft.com/office/drawing/2014/main" id="{DFE2DD35-36FE-0A40-1700-7932A95A3CF8}"/>
                  </a:ext>
                </a:extLst>
              </p:cNvPr>
              <p:cNvSpPr>
                <a:spLocks noChangeAspect="1"/>
              </p:cNvSpPr>
              <p:nvPr/>
            </p:nvSpPr>
            <p:spPr>
              <a:xfrm>
                <a:off x="4288256" y="2667231"/>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91" name="Isosceles Triangle 90">
                <a:extLst>
                  <a:ext uri="{FF2B5EF4-FFF2-40B4-BE49-F238E27FC236}">
                    <a16:creationId xmlns:a16="http://schemas.microsoft.com/office/drawing/2014/main" id="{A34B39DC-A477-CCCB-5BA2-9EA89DD23D49}"/>
                  </a:ext>
                </a:extLst>
              </p:cNvPr>
              <p:cNvSpPr>
                <a:spLocks noChangeAspect="1"/>
              </p:cNvSpPr>
              <p:nvPr/>
            </p:nvSpPr>
            <p:spPr>
              <a:xfrm>
                <a:off x="3292576" y="444896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92" name="Isosceles Triangle 91">
                <a:extLst>
                  <a:ext uri="{FF2B5EF4-FFF2-40B4-BE49-F238E27FC236}">
                    <a16:creationId xmlns:a16="http://schemas.microsoft.com/office/drawing/2014/main" id="{015C61D4-B4A5-B14F-4992-32067E6C69A0}"/>
                  </a:ext>
                </a:extLst>
              </p:cNvPr>
              <p:cNvSpPr>
                <a:spLocks noChangeAspect="1"/>
              </p:cNvSpPr>
              <p:nvPr/>
            </p:nvSpPr>
            <p:spPr>
              <a:xfrm>
                <a:off x="3880646" y="2451768"/>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93" name="Isosceles Triangle 92">
                <a:extLst>
                  <a:ext uri="{FF2B5EF4-FFF2-40B4-BE49-F238E27FC236}">
                    <a16:creationId xmlns:a16="http://schemas.microsoft.com/office/drawing/2014/main" id="{6CA93586-6A15-8582-DC06-8A0849758978}"/>
                  </a:ext>
                </a:extLst>
              </p:cNvPr>
              <p:cNvSpPr>
                <a:spLocks noChangeAspect="1"/>
              </p:cNvSpPr>
              <p:nvPr/>
            </p:nvSpPr>
            <p:spPr>
              <a:xfrm>
                <a:off x="3824291" y="245407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pic>
            <p:nvPicPr>
              <p:cNvPr id="94" name="Graphic 93">
                <a:extLst>
                  <a:ext uri="{FF2B5EF4-FFF2-40B4-BE49-F238E27FC236}">
                    <a16:creationId xmlns:a16="http://schemas.microsoft.com/office/drawing/2014/main" id="{B0C1CA5B-B504-BA33-431E-8BE08732F981}"/>
                  </a:ext>
                </a:extLst>
              </p:cNvPr>
              <p:cNvPicPr preferRelativeResize="0">
                <a:picLocks/>
              </p:cNvPicPr>
              <p:nvPr/>
            </p:nvPicPr>
            <p:blipFill>
              <a:blip r:embed="rId12">
                <a:extLst>
                  <a:ext uri="{96DAC541-7B7A-43D3-8B79-37D633B846F1}">
                    <asvg:svgBlip xmlns:asvg="http://schemas.microsoft.com/office/drawing/2016/SVG/main" r:embed="rId14"/>
                  </a:ext>
                </a:extLst>
              </a:blip>
              <a:stretch>
                <a:fillRect/>
              </a:stretch>
            </p:blipFill>
            <p:spPr>
              <a:xfrm flipH="1">
                <a:off x="3855829" y="2543750"/>
                <a:ext cx="109728" cy="137160"/>
              </a:xfrm>
              <a:prstGeom prst="rect">
                <a:avLst/>
              </a:prstGeom>
            </p:spPr>
          </p:pic>
          <p:pic>
            <p:nvPicPr>
              <p:cNvPr id="95" name="Graphic 94">
                <a:extLst>
                  <a:ext uri="{FF2B5EF4-FFF2-40B4-BE49-F238E27FC236}">
                    <a16:creationId xmlns:a16="http://schemas.microsoft.com/office/drawing/2014/main" id="{A7558848-E7E1-2FCD-A6AA-97389B32CB54}"/>
                  </a:ext>
                </a:extLst>
              </p:cNvPr>
              <p:cNvPicPr preferRelativeResize="0">
                <a:picLocks/>
              </p:cNvPicPr>
              <p:nvPr/>
            </p:nvPicPr>
            <p:blipFill>
              <a:blip r:embed="rId12">
                <a:extLst>
                  <a:ext uri="{96DAC541-7B7A-43D3-8B79-37D633B846F1}">
                    <asvg:svgBlip xmlns:asvg="http://schemas.microsoft.com/office/drawing/2016/SVG/main" r:embed="rId14"/>
                  </a:ext>
                </a:extLst>
              </a:blip>
              <a:stretch>
                <a:fillRect/>
              </a:stretch>
            </p:blipFill>
            <p:spPr>
              <a:xfrm flipH="1">
                <a:off x="3837613" y="2435033"/>
                <a:ext cx="109728" cy="137160"/>
              </a:xfrm>
              <a:prstGeom prst="rect">
                <a:avLst/>
              </a:prstGeom>
            </p:spPr>
          </p:pic>
          <p:sp>
            <p:nvSpPr>
              <p:cNvPr id="96" name="Isosceles Triangle 95">
                <a:extLst>
                  <a:ext uri="{FF2B5EF4-FFF2-40B4-BE49-F238E27FC236}">
                    <a16:creationId xmlns:a16="http://schemas.microsoft.com/office/drawing/2014/main" id="{61A98E0F-1700-8CCF-70E1-448D18A07FDE}"/>
                  </a:ext>
                </a:extLst>
              </p:cNvPr>
              <p:cNvSpPr>
                <a:spLocks noChangeAspect="1"/>
              </p:cNvSpPr>
              <p:nvPr/>
            </p:nvSpPr>
            <p:spPr>
              <a:xfrm>
                <a:off x="3928214" y="2536148"/>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97" name="Isosceles Triangle 96">
                <a:extLst>
                  <a:ext uri="{FF2B5EF4-FFF2-40B4-BE49-F238E27FC236}">
                    <a16:creationId xmlns:a16="http://schemas.microsoft.com/office/drawing/2014/main" id="{E169DEDD-A53F-A36D-7E4C-2B77A88C6CD1}"/>
                  </a:ext>
                </a:extLst>
              </p:cNvPr>
              <p:cNvSpPr>
                <a:spLocks noChangeAspect="1"/>
              </p:cNvSpPr>
              <p:nvPr/>
            </p:nvSpPr>
            <p:spPr>
              <a:xfrm>
                <a:off x="3391526" y="2422529"/>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98" name="Isosceles Triangle 97">
                <a:extLst>
                  <a:ext uri="{FF2B5EF4-FFF2-40B4-BE49-F238E27FC236}">
                    <a16:creationId xmlns:a16="http://schemas.microsoft.com/office/drawing/2014/main" id="{359D58DF-5CDD-141A-2A51-6626E4256A5C}"/>
                  </a:ext>
                </a:extLst>
              </p:cNvPr>
              <p:cNvSpPr>
                <a:spLocks noChangeAspect="1"/>
              </p:cNvSpPr>
              <p:nvPr/>
            </p:nvSpPr>
            <p:spPr>
              <a:xfrm>
                <a:off x="2088494" y="348904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99" name="Isosceles Triangle 98">
                <a:extLst>
                  <a:ext uri="{FF2B5EF4-FFF2-40B4-BE49-F238E27FC236}">
                    <a16:creationId xmlns:a16="http://schemas.microsoft.com/office/drawing/2014/main" id="{2CE1D93B-ED0D-CDC8-AB10-8E223E987589}"/>
                  </a:ext>
                </a:extLst>
              </p:cNvPr>
              <p:cNvSpPr>
                <a:spLocks noChangeAspect="1"/>
              </p:cNvSpPr>
              <p:nvPr/>
            </p:nvSpPr>
            <p:spPr>
              <a:xfrm>
                <a:off x="2026867" y="3478225"/>
                <a:ext cx="70472" cy="91440"/>
              </a:xfrm>
              <a:prstGeom prst="triangle">
                <a:avLst/>
              </a:prstGeom>
              <a:solidFill>
                <a:srgbClr val="00FFFF"/>
              </a:solidFill>
              <a:ln w="6350" cap="flat" cmpd="sng" algn="ctr">
                <a:solidFill>
                  <a:schemeClr val="tx1"/>
                </a:solid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sp>
            <p:nvSpPr>
              <p:cNvPr id="100" name="Isosceles Triangle 99">
                <a:extLst>
                  <a:ext uri="{FF2B5EF4-FFF2-40B4-BE49-F238E27FC236}">
                    <a16:creationId xmlns:a16="http://schemas.microsoft.com/office/drawing/2014/main" id="{14B478A6-7B78-29CF-662D-E00412C2C3AE}"/>
                  </a:ext>
                </a:extLst>
              </p:cNvPr>
              <p:cNvSpPr>
                <a:spLocks noChangeAspect="1"/>
              </p:cNvSpPr>
              <p:nvPr/>
            </p:nvSpPr>
            <p:spPr>
              <a:xfrm>
                <a:off x="3948740" y="3007929"/>
                <a:ext cx="70472" cy="91440"/>
              </a:xfrm>
              <a:prstGeom prst="triangle">
                <a:avLst/>
              </a:prstGeom>
              <a:solidFill>
                <a:srgbClr val="1909E7"/>
              </a:solidFill>
              <a:ln w="6350" cap="flat" cmpd="sng" algn="ctr">
                <a:noFill/>
                <a:prstDash val="solid"/>
                <a:miter lim="800000"/>
              </a:ln>
              <a:effectLst/>
            </p:spPr>
            <p:txBody>
              <a:bodyPr rtlCol="0" anchor="ctr"/>
              <a:lstStyle/>
              <a:p>
                <a:pPr algn="ctr" defTabSz="914377">
                  <a:defRPr/>
                </a:pPr>
                <a:endParaRPr lang="en-US" kern="0">
                  <a:solidFill>
                    <a:prstClr val="white"/>
                  </a:solidFill>
                  <a:latin typeface="Calibri" panose="020F0502020204030204"/>
                </a:endParaRPr>
              </a:p>
            </p:txBody>
          </p:sp>
        </p:grpSp>
        <p:grpSp>
          <p:nvGrpSpPr>
            <p:cNvPr id="107" name="Group 106">
              <a:extLst>
                <a:ext uri="{FF2B5EF4-FFF2-40B4-BE49-F238E27FC236}">
                  <a16:creationId xmlns:a16="http://schemas.microsoft.com/office/drawing/2014/main" id="{D8D90614-CD33-9C2C-E296-559E48D36C53}"/>
                </a:ext>
              </a:extLst>
            </p:cNvPr>
            <p:cNvGrpSpPr/>
            <p:nvPr/>
          </p:nvGrpSpPr>
          <p:grpSpPr>
            <a:xfrm>
              <a:off x="10202831" y="5082864"/>
              <a:ext cx="1817639" cy="1474499"/>
              <a:chOff x="9812306" y="5025714"/>
              <a:chExt cx="1817639" cy="1474499"/>
            </a:xfrm>
          </p:grpSpPr>
          <p:sp>
            <p:nvSpPr>
              <p:cNvPr id="101" name="TextBox 100">
                <a:extLst>
                  <a:ext uri="{FF2B5EF4-FFF2-40B4-BE49-F238E27FC236}">
                    <a16:creationId xmlns:a16="http://schemas.microsoft.com/office/drawing/2014/main" id="{64469ED5-B9C0-B57A-016C-62007489F5A7}"/>
                  </a:ext>
                </a:extLst>
              </p:cNvPr>
              <p:cNvSpPr txBox="1"/>
              <p:nvPr/>
            </p:nvSpPr>
            <p:spPr>
              <a:xfrm>
                <a:off x="10383225" y="5443618"/>
                <a:ext cx="1246720" cy="43088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FFFF"/>
                    </a:solidFill>
                    <a:effectLst/>
                    <a:uLnTx/>
                    <a:uFillTx/>
                    <a:latin typeface="Calibri" panose="020F0502020204030204" pitchFamily="34" charset="0"/>
                    <a:ea typeface="+mn-ea"/>
                    <a:cs typeface="Calibri" panose="020F0502020204030204" pitchFamily="34" charset="0"/>
                  </a:rPr>
                  <a:t>Light Blue = YB3A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1909E7"/>
                    </a:solidFill>
                    <a:effectLst/>
                    <a:uLnTx/>
                    <a:uFillTx/>
                    <a:latin typeface="Calibri" panose="020F0502020204030204" pitchFamily="34" charset="0"/>
                    <a:ea typeface="+mn-ea"/>
                    <a:cs typeface="Calibri" panose="020F0502020204030204" pitchFamily="34" charset="0"/>
                  </a:rPr>
                  <a:t>Dark Blue = YB3C</a:t>
                </a:r>
              </a:p>
            </p:txBody>
          </p:sp>
          <p:pic>
            <p:nvPicPr>
              <p:cNvPr id="102" name="Graphic 101">
                <a:extLst>
                  <a:ext uri="{FF2B5EF4-FFF2-40B4-BE49-F238E27FC236}">
                    <a16:creationId xmlns:a16="http://schemas.microsoft.com/office/drawing/2014/main" id="{D0E58AE8-6C89-49DD-A5C3-CF6E5DAA3DC7}"/>
                  </a:ext>
                </a:extLst>
              </p:cNvPr>
              <p:cNvPicPr preferRelativeResize="0">
                <a:picLocks/>
              </p:cNvPicPr>
              <p:nvPr/>
            </p:nvPicPr>
            <p:blipFill>
              <a:blip r:embed="rId15">
                <a:extLst>
                  <a:ext uri="{96DAC541-7B7A-43D3-8B79-37D633B846F1}">
                    <asvg:svgBlip xmlns:asvg="http://schemas.microsoft.com/office/drawing/2016/SVG/main" r:embed="rId16"/>
                  </a:ext>
                </a:extLst>
              </a:blip>
              <a:stretch>
                <a:fillRect/>
              </a:stretch>
            </p:blipFill>
            <p:spPr>
              <a:xfrm flipH="1">
                <a:off x="10884978" y="5025714"/>
                <a:ext cx="132358" cy="137160"/>
              </a:xfrm>
              <a:prstGeom prst="rect">
                <a:avLst/>
              </a:prstGeom>
            </p:spPr>
          </p:pic>
          <p:sp>
            <p:nvSpPr>
              <p:cNvPr id="103" name="TextBox 102">
                <a:extLst>
                  <a:ext uri="{FF2B5EF4-FFF2-40B4-BE49-F238E27FC236}">
                    <a16:creationId xmlns:a16="http://schemas.microsoft.com/office/drawing/2014/main" id="{4071BCF7-FE0E-406D-43FE-F16DE71FE44C}"/>
                  </a:ext>
                </a:extLst>
              </p:cNvPr>
              <p:cNvSpPr txBox="1"/>
              <p:nvPr/>
            </p:nvSpPr>
            <p:spPr>
              <a:xfrm>
                <a:off x="11059151" y="5043605"/>
                <a:ext cx="480788" cy="137160"/>
              </a:xfrm>
              <a:prstGeom prst="rect">
                <a:avLst/>
              </a:prstGeom>
              <a:solidFill>
                <a:schemeClr val="bg1"/>
              </a:solid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Case</a:t>
                </a:r>
              </a:p>
            </p:txBody>
          </p:sp>
          <p:sp>
            <p:nvSpPr>
              <p:cNvPr id="104" name="Isosceles Triangle 20">
                <a:extLst>
                  <a:ext uri="{FF2B5EF4-FFF2-40B4-BE49-F238E27FC236}">
                    <a16:creationId xmlns:a16="http://schemas.microsoft.com/office/drawing/2014/main" id="{B0FFBF1D-BE75-666D-F3ED-E4B1DF783CD0}"/>
                  </a:ext>
                </a:extLst>
              </p:cNvPr>
              <p:cNvSpPr>
                <a:spLocks noChangeAspect="1"/>
              </p:cNvSpPr>
              <p:nvPr/>
            </p:nvSpPr>
            <p:spPr>
              <a:xfrm>
                <a:off x="10900104" y="5239657"/>
                <a:ext cx="85006" cy="91440"/>
              </a:xfrm>
              <a:prstGeom prst="triangle">
                <a:avLst/>
              </a:prstGeom>
              <a:solidFill>
                <a:schemeClr val="bg1"/>
              </a:solidFill>
              <a:ln w="6350" cap="flat" cmpd="sng" algn="ctr">
                <a:solidFill>
                  <a:schemeClr val="tx1"/>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1B42E789-4D51-8489-B07B-386CBEF6BED0}"/>
                  </a:ext>
                </a:extLst>
              </p:cNvPr>
              <p:cNvSpPr txBox="1"/>
              <p:nvPr/>
            </p:nvSpPr>
            <p:spPr>
              <a:xfrm>
                <a:off x="11050601" y="5239657"/>
                <a:ext cx="579344" cy="137160"/>
              </a:xfrm>
              <a:prstGeom prst="rect">
                <a:avLst/>
              </a:prstGeom>
              <a:solidFill>
                <a:schemeClr val="bg1"/>
              </a:solid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34" charset="0"/>
                    <a:ea typeface="+mn-ea"/>
                    <a:cs typeface="Arial" pitchFamily="34" charset="0"/>
                  </a:rPr>
                  <a:t>ES Isolate</a:t>
                </a:r>
              </a:p>
            </p:txBody>
          </p:sp>
          <p:sp>
            <p:nvSpPr>
              <p:cNvPr id="106" name="TextBox 105">
                <a:extLst>
                  <a:ext uri="{FF2B5EF4-FFF2-40B4-BE49-F238E27FC236}">
                    <a16:creationId xmlns:a16="http://schemas.microsoft.com/office/drawing/2014/main" id="{CB96618E-AD2C-AD8D-8E17-81CA8DA51E84}"/>
                  </a:ext>
                </a:extLst>
              </p:cNvPr>
              <p:cNvSpPr txBox="1"/>
              <p:nvPr/>
            </p:nvSpPr>
            <p:spPr>
              <a:xfrm>
                <a:off x="9812306" y="5900049"/>
                <a:ext cx="1817639" cy="600164"/>
              </a:xfrm>
              <a:prstGeom prst="rect">
                <a:avLst/>
              </a:prstGeom>
              <a:solidFill>
                <a:schemeClr val="bg1"/>
              </a:solid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100" i="0" u="sng" strike="noStrike" kern="1200" cap="none" spc="0" normalizeH="0" baseline="0" noProof="0" dirty="0">
                    <a:ln>
                      <a:noFill/>
                    </a:ln>
                    <a:solidFill>
                      <a:prstClr val="black"/>
                    </a:solidFill>
                    <a:effectLst/>
                    <a:uLnTx/>
                    <a:uFillTx/>
                    <a:latin typeface="Calibri" panose="020F0502020204030204"/>
                    <a:ea typeface="+mn-ea"/>
                    <a:cs typeface="+mn-cs"/>
                  </a:rPr>
                  <a:t>WPV1 Cases</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alibri" panose="020F0502020204030204"/>
                    <a:ea typeface="+mn-ea"/>
                    <a:cs typeface="+mn-cs"/>
                  </a:rPr>
                  <a:t>Afghanistan: n = 6</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alibri" panose="020F0502020204030204"/>
                    <a:ea typeface="+mn-ea"/>
                    <a:cs typeface="+mn-cs"/>
                  </a:rPr>
                  <a:t>Pakistan: n = 4</a:t>
                </a:r>
              </a:p>
            </p:txBody>
          </p:sp>
        </p:grpSp>
        <p:sp>
          <p:nvSpPr>
            <p:cNvPr id="109" name="Rectangle 108">
              <a:extLst>
                <a:ext uri="{FF2B5EF4-FFF2-40B4-BE49-F238E27FC236}">
                  <a16:creationId xmlns:a16="http://schemas.microsoft.com/office/drawing/2014/main" id="{A4F5D443-95A9-385F-2400-EF6BDE179AD4}"/>
                </a:ext>
              </a:extLst>
            </p:cNvPr>
            <p:cNvSpPr/>
            <p:nvPr/>
          </p:nvSpPr>
          <p:spPr>
            <a:xfrm>
              <a:off x="8667751" y="3226561"/>
              <a:ext cx="2171700" cy="2099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t>WPV1 Cases and ES+, by Cluster, 2023</a:t>
              </a:r>
            </a:p>
          </p:txBody>
        </p:sp>
      </p:grpSp>
      <p:sp>
        <p:nvSpPr>
          <p:cNvPr id="111" name="Oval 110">
            <a:extLst>
              <a:ext uri="{FF2B5EF4-FFF2-40B4-BE49-F238E27FC236}">
                <a16:creationId xmlns:a16="http://schemas.microsoft.com/office/drawing/2014/main" id="{34C528BB-EEC0-CD31-7DB4-4522A4C5F615}"/>
              </a:ext>
            </a:extLst>
          </p:cNvPr>
          <p:cNvSpPr/>
          <p:nvPr/>
        </p:nvSpPr>
        <p:spPr>
          <a:xfrm>
            <a:off x="2028825" y="2650030"/>
            <a:ext cx="209550" cy="1598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00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413BFE0-04B8-61EB-C56C-C63F8978158B}"/>
              </a:ext>
            </a:extLst>
          </p:cNvPr>
          <p:cNvSpPr/>
          <p:nvPr/>
        </p:nvSpPr>
        <p:spPr>
          <a:xfrm>
            <a:off x="11218435" y="5627802"/>
            <a:ext cx="964138" cy="964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F8012A5-44D7-93E3-4760-424B0A81B29B}"/>
              </a:ext>
            </a:extLst>
          </p:cNvPr>
          <p:cNvPicPr>
            <a:picLocks noChangeAspect="1"/>
          </p:cNvPicPr>
          <p:nvPr/>
        </p:nvPicPr>
        <p:blipFill>
          <a:blip r:embed="rId3"/>
          <a:stretch>
            <a:fillRect/>
          </a:stretch>
        </p:blipFill>
        <p:spPr>
          <a:xfrm>
            <a:off x="7932972" y="1439836"/>
            <a:ext cx="3309956" cy="1995854"/>
          </a:xfrm>
          <a:prstGeom prst="rect">
            <a:avLst/>
          </a:prstGeom>
        </p:spPr>
      </p:pic>
      <p:pic>
        <p:nvPicPr>
          <p:cNvPr id="13" name="Picture 12">
            <a:extLst>
              <a:ext uri="{FF2B5EF4-FFF2-40B4-BE49-F238E27FC236}">
                <a16:creationId xmlns:a16="http://schemas.microsoft.com/office/drawing/2014/main" id="{528D1146-C30B-F301-91C1-5A761C275B17}"/>
              </a:ext>
            </a:extLst>
          </p:cNvPr>
          <p:cNvPicPr>
            <a:picLocks noChangeAspect="1"/>
          </p:cNvPicPr>
          <p:nvPr/>
        </p:nvPicPr>
        <p:blipFill>
          <a:blip r:embed="rId4"/>
          <a:stretch>
            <a:fillRect/>
          </a:stretch>
        </p:blipFill>
        <p:spPr>
          <a:xfrm>
            <a:off x="5287612" y="3623283"/>
            <a:ext cx="6143039" cy="2963835"/>
          </a:xfrm>
          <a:prstGeom prst="rect">
            <a:avLst/>
          </a:prstGeom>
        </p:spPr>
      </p:pic>
      <p:sp>
        <p:nvSpPr>
          <p:cNvPr id="34" name="Rectangle 33">
            <a:extLst>
              <a:ext uri="{FF2B5EF4-FFF2-40B4-BE49-F238E27FC236}">
                <a16:creationId xmlns:a16="http://schemas.microsoft.com/office/drawing/2014/main" id="{1C8516F1-69AB-1345-2F07-E503D951CF50}"/>
              </a:ext>
            </a:extLst>
          </p:cNvPr>
          <p:cNvSpPr/>
          <p:nvPr/>
        </p:nvSpPr>
        <p:spPr>
          <a:xfrm>
            <a:off x="838200" y="1419747"/>
            <a:ext cx="10515598" cy="205774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4C8A54-8A25-D632-8931-0B9CA2F91DB6}"/>
              </a:ext>
            </a:extLst>
          </p:cNvPr>
          <p:cNvSpPr>
            <a:spLocks noGrp="1"/>
          </p:cNvSpPr>
          <p:nvPr>
            <p:ph type="title"/>
          </p:nvPr>
        </p:nvSpPr>
        <p:spPr/>
        <p:txBody>
          <a:bodyPr/>
          <a:lstStyle/>
          <a:p>
            <a:r>
              <a:rPr lang="en-US"/>
              <a:t>cVDPV2 global overview</a:t>
            </a:r>
          </a:p>
        </p:txBody>
      </p:sp>
      <p:sp>
        <p:nvSpPr>
          <p:cNvPr id="4" name="Slide Number Placeholder 3">
            <a:extLst>
              <a:ext uri="{FF2B5EF4-FFF2-40B4-BE49-F238E27FC236}">
                <a16:creationId xmlns:a16="http://schemas.microsoft.com/office/drawing/2014/main" id="{64D4A4B9-CE02-901B-1937-172E4E6EA6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Date Placeholder 3">
            <a:extLst>
              <a:ext uri="{FF2B5EF4-FFF2-40B4-BE49-F238E27FC236}">
                <a16:creationId xmlns:a16="http://schemas.microsoft.com/office/drawing/2014/main" id="{AB6F7824-C6C5-F985-5512-C126C08E2AA9}"/>
              </a:ext>
            </a:extLst>
          </p:cNvPr>
          <p:cNvSpPr txBox="1">
            <a:spLocks/>
          </p:cNvSpPr>
          <p:nvPr/>
        </p:nvSpPr>
        <p:spPr bwMode="auto">
          <a:xfrm rot="16200000">
            <a:off x="11329752" y="3952205"/>
            <a:ext cx="1362775" cy="153903"/>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defPPr>
              <a:defRPr lang="en-US"/>
            </a:defPPr>
            <a:lvl1pPr marL="0" algn="l" defTabSz="914400" rtl="0" eaLnBrk="0" latinLnBrk="0" hangingPunct="0">
              <a:lnSpc>
                <a:spcPct val="90000"/>
              </a:lnSpc>
              <a:spcBef>
                <a:spcPts val="1000"/>
              </a:spcBef>
              <a:buSzPct val="100000"/>
              <a:buFont typeface="Arial" pitchFamily="34" charset="0"/>
              <a:buChar char="•"/>
              <a:defRPr sz="2800" kern="1200">
                <a:solidFill>
                  <a:srgbClr val="000000"/>
                </a:solidFill>
                <a:latin typeface="Calibri" pitchFamily="34" charset="0"/>
                <a:ea typeface="+mn-ea"/>
                <a:cs typeface="+mn-cs"/>
              </a:defRPr>
            </a:lvl1pPr>
            <a:lvl2pPr marL="740661" indent="-284864" algn="l" defTabSz="914400" rtl="0" eaLnBrk="0" latinLnBrk="0" hangingPunct="0">
              <a:lnSpc>
                <a:spcPct val="90000"/>
              </a:lnSpc>
              <a:spcBef>
                <a:spcPts val="500"/>
              </a:spcBef>
              <a:buSzPct val="100000"/>
              <a:buFont typeface="Arial" pitchFamily="34" charset="0"/>
              <a:buChar char="•"/>
              <a:defRPr sz="2300" kern="1200">
                <a:solidFill>
                  <a:srgbClr val="000000"/>
                </a:solidFill>
                <a:latin typeface="Calibri" pitchFamily="34" charset="0"/>
                <a:ea typeface="+mn-ea"/>
                <a:cs typeface="+mn-cs"/>
              </a:defRPr>
            </a:lvl2pPr>
            <a:lvl3pPr marL="1139488" indent="-227895" algn="l" defTabSz="914400" rtl="0" eaLnBrk="0" latinLnBrk="0" hangingPunct="0">
              <a:lnSpc>
                <a:spcPct val="90000"/>
              </a:lnSpc>
              <a:spcBef>
                <a:spcPts val="500"/>
              </a:spcBef>
              <a:buSzPct val="100000"/>
              <a:buFont typeface="Arial" pitchFamily="34" charset="0"/>
              <a:buChar char="•"/>
              <a:defRPr sz="2000" kern="1200">
                <a:solidFill>
                  <a:srgbClr val="000000"/>
                </a:solidFill>
                <a:latin typeface="Calibri" pitchFamily="34" charset="0"/>
                <a:ea typeface="+mn-ea"/>
                <a:cs typeface="+mn-cs"/>
              </a:defRPr>
            </a:lvl3pPr>
            <a:lvl4pPr marL="1595270" indent="-227895" algn="l" defTabSz="914400" rtl="0" eaLnBrk="0" latinLnBrk="0" hangingPunct="0">
              <a:lnSpc>
                <a:spcPct val="90000"/>
              </a:lnSpc>
              <a:spcBef>
                <a:spcPts val="500"/>
              </a:spcBef>
              <a:buSzPct val="100000"/>
              <a:buFont typeface="Arial" pitchFamily="34" charset="0"/>
              <a:buChar char="•"/>
              <a:defRPr sz="1800" kern="1200">
                <a:solidFill>
                  <a:srgbClr val="000000"/>
                </a:solidFill>
                <a:latin typeface="Calibri" pitchFamily="34" charset="0"/>
                <a:ea typeface="+mn-ea"/>
                <a:cs typeface="+mn-cs"/>
              </a:defRPr>
            </a:lvl4pPr>
            <a:lvl5pPr marL="2051067" indent="-227895" algn="l" defTabSz="914400" rtl="0" eaLnBrk="0" latinLnBrk="0" hangingPunct="0">
              <a:lnSpc>
                <a:spcPct val="90000"/>
              </a:lnSpc>
              <a:spcBef>
                <a:spcPts val="500"/>
              </a:spcBef>
              <a:buSzPct val="100000"/>
              <a:buFont typeface="Arial" pitchFamily="34" charset="0"/>
              <a:buChar char="•"/>
              <a:defRPr sz="1800" kern="1200">
                <a:solidFill>
                  <a:srgbClr val="000000"/>
                </a:solidFill>
                <a:latin typeface="Calibri" pitchFamily="34" charset="0"/>
                <a:ea typeface="+mn-ea"/>
                <a:cs typeface="+mn-cs"/>
              </a:defRPr>
            </a:lvl5pPr>
            <a:lvl6pPr marL="2506859"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6pPr>
            <a:lvl7pPr marL="2962647"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7pPr>
            <a:lvl8pPr marL="3418441"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8pPr>
            <a:lvl9pPr marL="3874237"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fr-FR" sz="700" b="0" i="0" u="none" strike="noStrike" kern="1200" cap="none" spc="0" normalizeH="0" baseline="0" noProof="0">
              <a:ln>
                <a:noFill/>
              </a:ln>
              <a:solidFill>
                <a:srgbClr val="0D4D95"/>
              </a:solidFill>
              <a:effectLst/>
              <a:uLnTx/>
              <a:uFillTx/>
              <a:latin typeface="Calibri" pitchFamily="34" charset="0"/>
              <a:ea typeface="+mn-ea"/>
              <a:cs typeface="Calibri" pitchFamily="34" charset="0"/>
            </a:endParaRPr>
          </a:p>
        </p:txBody>
      </p:sp>
      <p:sp>
        <p:nvSpPr>
          <p:cNvPr id="36" name="Rectangle 35">
            <a:extLst>
              <a:ext uri="{FF2B5EF4-FFF2-40B4-BE49-F238E27FC236}">
                <a16:creationId xmlns:a16="http://schemas.microsoft.com/office/drawing/2014/main" id="{8B97B33D-AC33-5912-E320-162AED6953BB}"/>
              </a:ext>
            </a:extLst>
          </p:cNvPr>
          <p:cNvSpPr/>
          <p:nvPr/>
        </p:nvSpPr>
        <p:spPr>
          <a:xfrm>
            <a:off x="830705" y="1144588"/>
            <a:ext cx="2196513" cy="2751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3CB8F7E1-4C6B-F49B-E262-1A29B7177A2D}"/>
              </a:ext>
            </a:extLst>
          </p:cNvPr>
          <p:cNvSpPr txBox="1"/>
          <p:nvPr/>
        </p:nvSpPr>
        <p:spPr>
          <a:xfrm>
            <a:off x="838200" y="1159826"/>
            <a:ext cx="2613790" cy="24468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1100" b="0" i="0" u="none" strike="noStrike" kern="1200" cap="none" spc="0" normalizeH="0" baseline="0" noProof="0">
                <a:ln>
                  <a:noFill/>
                </a:ln>
                <a:solidFill>
                  <a:srgbClr val="FFFFFF"/>
                </a:solidFill>
                <a:effectLst/>
                <a:uLnTx/>
                <a:uFillTx/>
                <a:latin typeface="Calibri (Body)"/>
                <a:ea typeface="+mn-ea"/>
                <a:cs typeface="+mn-cs"/>
              </a:rPr>
              <a:t>Global cVDPV2 isolates</a:t>
            </a:r>
            <a:r>
              <a:rPr kumimoji="0" lang="en-GB" altLang="en-US" sz="1100" b="0" i="0" u="none" strike="noStrike" kern="1200" cap="none" spc="0" normalizeH="0" baseline="30000" noProof="0">
                <a:ln>
                  <a:noFill/>
                </a:ln>
                <a:solidFill>
                  <a:srgbClr val="FFFFFF"/>
                </a:solidFill>
                <a:effectLst/>
                <a:uLnTx/>
                <a:uFillTx/>
                <a:latin typeface="Calibri (Body)"/>
                <a:ea typeface="+mn-ea"/>
                <a:cs typeface="+mn-cs"/>
              </a:rPr>
              <a:t>1</a:t>
            </a:r>
          </a:p>
        </p:txBody>
      </p:sp>
      <p:sp>
        <p:nvSpPr>
          <p:cNvPr id="20" name="Rectangle 19">
            <a:extLst>
              <a:ext uri="{FF2B5EF4-FFF2-40B4-BE49-F238E27FC236}">
                <a16:creationId xmlns:a16="http://schemas.microsoft.com/office/drawing/2014/main" id="{75FBCFC8-FDCF-A350-92B4-52B3A0D8208F}"/>
              </a:ext>
            </a:extLst>
          </p:cNvPr>
          <p:cNvSpPr/>
          <p:nvPr/>
        </p:nvSpPr>
        <p:spPr>
          <a:xfrm>
            <a:off x="11222173" y="3621688"/>
            <a:ext cx="247297" cy="25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718D6F-BF0C-B465-1112-0DC91B94AE93}"/>
              </a:ext>
            </a:extLst>
          </p:cNvPr>
          <p:cNvSpPr/>
          <p:nvPr/>
        </p:nvSpPr>
        <p:spPr>
          <a:xfrm>
            <a:off x="761348" y="3572918"/>
            <a:ext cx="4531739" cy="2853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ormAutofit/>
          </a:bodyPr>
          <a:lstStyle/>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There have been 211 cVDPV2 cases YTD</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The number of AFP cases since 2020 is consistently down</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Since January 2022, cVDPV2 cases in DRC, Nigeria, Yemen, and Somalia have accounted for over 70% of global cases</a:t>
            </a:r>
            <a:endParaRPr kumimoji="0" lang="en-US" sz="18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The number of cVDPV2-infected districts is declining year on year</a:t>
            </a:r>
          </a:p>
        </p:txBody>
      </p:sp>
      <p:sp>
        <p:nvSpPr>
          <p:cNvPr id="30" name="Rectangle 29">
            <a:extLst>
              <a:ext uri="{FF2B5EF4-FFF2-40B4-BE49-F238E27FC236}">
                <a16:creationId xmlns:a16="http://schemas.microsoft.com/office/drawing/2014/main" id="{DB80CDBF-28D5-6CD0-2323-9A2A77ACA932}"/>
              </a:ext>
            </a:extLst>
          </p:cNvPr>
          <p:cNvSpPr/>
          <p:nvPr/>
        </p:nvSpPr>
        <p:spPr>
          <a:xfrm>
            <a:off x="5475249" y="3634681"/>
            <a:ext cx="5767679" cy="2751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Global cVDPV2 AFP cases, environmental samples, and others</a:t>
            </a:r>
          </a:p>
        </p:txBody>
      </p:sp>
      <p:pic>
        <p:nvPicPr>
          <p:cNvPr id="37" name="Picture 36">
            <a:extLst>
              <a:ext uri="{FF2B5EF4-FFF2-40B4-BE49-F238E27FC236}">
                <a16:creationId xmlns:a16="http://schemas.microsoft.com/office/drawing/2014/main" id="{B4EB76C0-2A17-F5E6-0E88-7560BBD0BE4B}"/>
              </a:ext>
            </a:extLst>
          </p:cNvPr>
          <p:cNvPicPr>
            <a:picLocks noChangeAspect="1"/>
          </p:cNvPicPr>
          <p:nvPr/>
        </p:nvPicPr>
        <p:blipFill>
          <a:blip r:embed="rId5"/>
          <a:stretch>
            <a:fillRect/>
          </a:stretch>
        </p:blipFill>
        <p:spPr>
          <a:xfrm>
            <a:off x="10301629" y="3015545"/>
            <a:ext cx="1019227" cy="447698"/>
          </a:xfrm>
          <a:prstGeom prst="rect">
            <a:avLst/>
          </a:prstGeom>
        </p:spPr>
      </p:pic>
      <p:sp>
        <p:nvSpPr>
          <p:cNvPr id="40" name="TextBox 39">
            <a:extLst>
              <a:ext uri="{FF2B5EF4-FFF2-40B4-BE49-F238E27FC236}">
                <a16:creationId xmlns:a16="http://schemas.microsoft.com/office/drawing/2014/main" id="{2CA83D88-AEB3-500B-9371-534DF0458FFD}"/>
              </a:ext>
            </a:extLst>
          </p:cNvPr>
          <p:cNvSpPr txBox="1"/>
          <p:nvPr/>
        </p:nvSpPr>
        <p:spPr>
          <a:xfrm>
            <a:off x="6237136" y="6642556"/>
            <a:ext cx="57759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Data in WHO HQ as of 10 Oct 2023</a:t>
            </a:r>
          </a:p>
        </p:txBody>
      </p:sp>
      <p:pic>
        <p:nvPicPr>
          <p:cNvPr id="6" name="Picture 5">
            <a:extLst>
              <a:ext uri="{FF2B5EF4-FFF2-40B4-BE49-F238E27FC236}">
                <a16:creationId xmlns:a16="http://schemas.microsoft.com/office/drawing/2014/main" id="{69008F75-D67E-D1E4-C5B1-045403A626D7}"/>
              </a:ext>
            </a:extLst>
          </p:cNvPr>
          <p:cNvPicPr>
            <a:picLocks noChangeAspect="1"/>
          </p:cNvPicPr>
          <p:nvPr/>
        </p:nvPicPr>
        <p:blipFill>
          <a:blip r:embed="rId6"/>
          <a:stretch>
            <a:fillRect/>
          </a:stretch>
        </p:blipFill>
        <p:spPr>
          <a:xfrm>
            <a:off x="949072" y="1436935"/>
            <a:ext cx="3377426" cy="2004407"/>
          </a:xfrm>
          <a:prstGeom prst="rect">
            <a:avLst/>
          </a:prstGeom>
        </p:spPr>
      </p:pic>
      <p:pic>
        <p:nvPicPr>
          <p:cNvPr id="8" name="Picture 7">
            <a:extLst>
              <a:ext uri="{FF2B5EF4-FFF2-40B4-BE49-F238E27FC236}">
                <a16:creationId xmlns:a16="http://schemas.microsoft.com/office/drawing/2014/main" id="{62F6307A-497C-1166-7DF9-ACFD495DFE44}"/>
              </a:ext>
            </a:extLst>
          </p:cNvPr>
          <p:cNvPicPr>
            <a:picLocks noChangeAspect="1"/>
          </p:cNvPicPr>
          <p:nvPr/>
        </p:nvPicPr>
        <p:blipFill>
          <a:blip r:embed="rId7"/>
          <a:stretch>
            <a:fillRect/>
          </a:stretch>
        </p:blipFill>
        <p:spPr>
          <a:xfrm>
            <a:off x="4434434" y="1436935"/>
            <a:ext cx="3377426" cy="2002544"/>
          </a:xfrm>
          <a:prstGeom prst="rect">
            <a:avLst/>
          </a:prstGeom>
        </p:spPr>
      </p:pic>
      <p:sp>
        <p:nvSpPr>
          <p:cNvPr id="3" name="Rectangle 25">
            <a:extLst>
              <a:ext uri="{FF2B5EF4-FFF2-40B4-BE49-F238E27FC236}">
                <a16:creationId xmlns:a16="http://schemas.microsoft.com/office/drawing/2014/main" id="{5FE6EAB4-BDBC-E1A6-0895-27357D6DAEB3}"/>
              </a:ext>
            </a:extLst>
          </p:cNvPr>
          <p:cNvSpPr>
            <a:spLocks noChangeArrowheads="1"/>
          </p:cNvSpPr>
          <p:nvPr/>
        </p:nvSpPr>
        <p:spPr bwMode="auto">
          <a:xfrm>
            <a:off x="838200" y="6399541"/>
            <a:ext cx="4531740" cy="21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tab pos="1076325" algn="l"/>
              </a:tabLst>
              <a:defRPr/>
            </a:pPr>
            <a:r>
              <a:rPr kumimoji="0" lang="en-GB" altLang="fr-FR" sz="8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1</a:t>
            </a:r>
            <a:r>
              <a:rPr kumimoji="0" lang="en-GB" altLang="fr-FR" sz="800" b="0" i="0" u="none" strike="noStrike" kern="1200" cap="none" spc="0" normalizeH="0" baseline="0" noProof="0">
                <a:ln>
                  <a:noFill/>
                </a:ln>
                <a:solidFill>
                  <a:srgbClr val="000000"/>
                </a:solidFill>
                <a:effectLst/>
                <a:uLnTx/>
                <a:uFillTx/>
                <a:latin typeface="Calibri" pitchFamily="34" charset="0"/>
                <a:ea typeface="+mn-ea"/>
                <a:cs typeface="Arial" pitchFamily="34" charset="0"/>
              </a:rPr>
              <a:t>includes viruses detected from AFP (onset date) and environmental surveillance (collection date)</a:t>
            </a:r>
          </a:p>
        </p:txBody>
      </p:sp>
    </p:spTree>
    <p:extLst>
      <p:ext uri="{BB962C8B-B14F-4D97-AF65-F5344CB8AC3E}">
        <p14:creationId xmlns:p14="http://schemas.microsoft.com/office/powerpoint/2010/main" val="353812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1665DB-2955-C304-BB0F-3164EEBBFE8C}"/>
              </a:ext>
            </a:extLst>
          </p:cNvPr>
          <p:cNvPicPr>
            <a:picLocks noChangeAspect="1"/>
          </p:cNvPicPr>
          <p:nvPr/>
        </p:nvPicPr>
        <p:blipFill>
          <a:blip r:embed="rId2"/>
          <a:stretch>
            <a:fillRect/>
          </a:stretch>
        </p:blipFill>
        <p:spPr>
          <a:xfrm>
            <a:off x="7790278" y="1105419"/>
            <a:ext cx="3651490" cy="2036596"/>
          </a:xfrm>
          <a:prstGeom prst="rect">
            <a:avLst/>
          </a:prstGeom>
        </p:spPr>
      </p:pic>
      <p:sp>
        <p:nvSpPr>
          <p:cNvPr id="23" name="Rectangle 22">
            <a:extLst>
              <a:ext uri="{FF2B5EF4-FFF2-40B4-BE49-F238E27FC236}">
                <a16:creationId xmlns:a16="http://schemas.microsoft.com/office/drawing/2014/main" id="{186132EB-DF38-6137-D94D-C22351BC1CA7}"/>
              </a:ext>
            </a:extLst>
          </p:cNvPr>
          <p:cNvSpPr/>
          <p:nvPr/>
        </p:nvSpPr>
        <p:spPr>
          <a:xfrm>
            <a:off x="11330650" y="5764192"/>
            <a:ext cx="838200" cy="814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C8516F1-69AB-1345-2F07-E503D951CF50}"/>
              </a:ext>
            </a:extLst>
          </p:cNvPr>
          <p:cNvSpPr/>
          <p:nvPr/>
        </p:nvSpPr>
        <p:spPr>
          <a:xfrm>
            <a:off x="328649" y="1094875"/>
            <a:ext cx="11113119" cy="210026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4C8A54-8A25-D632-8931-0B9CA2F91DB6}"/>
              </a:ext>
            </a:extLst>
          </p:cNvPr>
          <p:cNvSpPr>
            <a:spLocks noGrp="1"/>
          </p:cNvSpPr>
          <p:nvPr>
            <p:ph type="title"/>
          </p:nvPr>
        </p:nvSpPr>
        <p:spPr>
          <a:xfrm>
            <a:off x="35287" y="34214"/>
            <a:ext cx="10515600" cy="617894"/>
          </a:xfrm>
        </p:spPr>
        <p:txBody>
          <a:bodyPr/>
          <a:lstStyle/>
          <a:p>
            <a:r>
              <a:rPr lang="en-US" b="1" dirty="0">
                <a:solidFill>
                  <a:schemeClr val="accent1"/>
                </a:solidFill>
                <a:latin typeface="+mn-lt"/>
              </a:rPr>
              <a:t>cVDPV1 global overview</a:t>
            </a:r>
          </a:p>
        </p:txBody>
      </p:sp>
      <p:sp>
        <p:nvSpPr>
          <p:cNvPr id="4" name="Slide Number Placeholder 3">
            <a:extLst>
              <a:ext uri="{FF2B5EF4-FFF2-40B4-BE49-F238E27FC236}">
                <a16:creationId xmlns:a16="http://schemas.microsoft.com/office/drawing/2014/main" id="{64D4A4B9-CE02-901B-1937-172E4E6EA6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718D6F-BF0C-B465-1112-0DC91B94AE93}"/>
              </a:ext>
            </a:extLst>
          </p:cNvPr>
          <p:cNvSpPr/>
          <p:nvPr/>
        </p:nvSpPr>
        <p:spPr>
          <a:xfrm>
            <a:off x="325706" y="3572918"/>
            <a:ext cx="4967381" cy="2853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ormAutofit/>
          </a:bodyPr>
          <a:lstStyle/>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Helvetica"/>
              </a:rPr>
              <a:t>Since 2016, 14 cVDPV1 outbreaks from 12 emergences have been reported across 10 countries</a:t>
            </a: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Helvetica"/>
              </a:rPr>
              <a:t>In 2023, 95 cVDPV1 cases have been reported across three countries - DRC, Madagascar, and Mozambique</a:t>
            </a:r>
            <a:endParaRPr kumimoji="0" lang="en-US" sz="1600" b="0" i="0" u="none" strike="noStrike" kern="1200" cap="none" spc="0" normalizeH="0" baseline="0" noProof="0" dirty="0">
              <a:ln>
                <a:noFill/>
              </a:ln>
              <a:solidFill>
                <a:schemeClr val="tx1"/>
              </a:solidFill>
              <a:effectLst/>
              <a:highlight>
                <a:srgbClr val="FFFF00"/>
              </a:highlight>
              <a:uLnTx/>
              <a:uFillTx/>
              <a:latin typeface="Calibri" panose="020F0502020204030204"/>
              <a:ea typeface="+mn-ea"/>
              <a:cs typeface="Helvetica"/>
            </a:endParaRPr>
          </a:p>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Helvetica"/>
              </a:rPr>
              <a:t>In countries experiencing cVDPV1 outbreaks, poor coverage of </a:t>
            </a:r>
            <a:r>
              <a:rPr kumimoji="0" lang="en-US" sz="1600" b="0" i="0" u="none" strike="noStrike" kern="1200" cap="none" spc="0" normalizeH="0" baseline="0" noProof="0" dirty="0" err="1">
                <a:ln>
                  <a:noFill/>
                </a:ln>
                <a:solidFill>
                  <a:schemeClr val="tx1"/>
                </a:solidFill>
                <a:effectLst/>
                <a:uLnTx/>
                <a:uFillTx/>
                <a:latin typeface="Calibri" panose="020F0502020204030204"/>
                <a:ea typeface="+mn-ea"/>
                <a:cs typeface="Helvetica"/>
              </a:rPr>
              <a:t>bOPV</a:t>
            </a: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Helvetica"/>
              </a:rPr>
              <a:t> and IPV from routine immunization and the </a:t>
            </a:r>
            <a:r>
              <a:rPr kumimoji="0" lang="en-US" sz="1600" b="0" i="0" u="none" strike="noStrike" kern="1200" cap="none" spc="0" normalizeH="0" baseline="0" noProof="0" dirty="0" err="1">
                <a:ln>
                  <a:noFill/>
                </a:ln>
                <a:solidFill>
                  <a:schemeClr val="tx1"/>
                </a:solidFill>
                <a:effectLst/>
                <a:uLnTx/>
                <a:uFillTx/>
                <a:latin typeface="Calibri" panose="020F0502020204030204"/>
                <a:ea typeface="+mn-ea"/>
                <a:cs typeface="Helvetica"/>
              </a:rPr>
              <a:t>deprioritization</a:t>
            </a: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Helvetica"/>
              </a:rPr>
              <a:t> of </a:t>
            </a:r>
            <a:r>
              <a:rPr kumimoji="0" lang="en-US" sz="1600" b="0" i="0" u="none" strike="noStrike" kern="1200" cap="none" spc="0" normalizeH="0" baseline="0" noProof="0" dirty="0" err="1">
                <a:ln>
                  <a:noFill/>
                </a:ln>
                <a:solidFill>
                  <a:schemeClr val="tx1"/>
                </a:solidFill>
                <a:effectLst/>
                <a:uLnTx/>
                <a:uFillTx/>
                <a:latin typeface="Calibri" panose="020F0502020204030204"/>
                <a:ea typeface="+mn-ea"/>
                <a:cs typeface="Helvetica"/>
              </a:rPr>
              <a:t>bOPV</a:t>
            </a: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Helvetica"/>
              </a:rPr>
              <a:t> preventive campaigns have negatively affected population immunity</a:t>
            </a:r>
          </a:p>
        </p:txBody>
      </p:sp>
      <p:sp>
        <p:nvSpPr>
          <p:cNvPr id="16" name="Date Placeholder 3">
            <a:extLst>
              <a:ext uri="{FF2B5EF4-FFF2-40B4-BE49-F238E27FC236}">
                <a16:creationId xmlns:a16="http://schemas.microsoft.com/office/drawing/2014/main" id="{AB6F7824-C6C5-F985-5512-C126C08E2AA9}"/>
              </a:ext>
            </a:extLst>
          </p:cNvPr>
          <p:cNvSpPr txBox="1">
            <a:spLocks/>
          </p:cNvSpPr>
          <p:nvPr/>
        </p:nvSpPr>
        <p:spPr bwMode="auto">
          <a:xfrm rot="16200000">
            <a:off x="11329752" y="3952205"/>
            <a:ext cx="1362775" cy="153903"/>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defPPr>
              <a:defRPr lang="en-US"/>
            </a:defPPr>
            <a:lvl1pPr marL="0" algn="l" defTabSz="914400" rtl="0" eaLnBrk="0" latinLnBrk="0" hangingPunct="0">
              <a:lnSpc>
                <a:spcPct val="90000"/>
              </a:lnSpc>
              <a:spcBef>
                <a:spcPts val="1000"/>
              </a:spcBef>
              <a:buSzPct val="100000"/>
              <a:buFont typeface="Arial" pitchFamily="34" charset="0"/>
              <a:buChar char="•"/>
              <a:defRPr sz="2800" kern="1200">
                <a:solidFill>
                  <a:srgbClr val="000000"/>
                </a:solidFill>
                <a:latin typeface="Calibri" pitchFamily="34" charset="0"/>
                <a:ea typeface="+mn-ea"/>
                <a:cs typeface="+mn-cs"/>
              </a:defRPr>
            </a:lvl1pPr>
            <a:lvl2pPr marL="740661" indent="-284864" algn="l" defTabSz="914400" rtl="0" eaLnBrk="0" latinLnBrk="0" hangingPunct="0">
              <a:lnSpc>
                <a:spcPct val="90000"/>
              </a:lnSpc>
              <a:spcBef>
                <a:spcPts val="500"/>
              </a:spcBef>
              <a:buSzPct val="100000"/>
              <a:buFont typeface="Arial" pitchFamily="34" charset="0"/>
              <a:buChar char="•"/>
              <a:defRPr sz="2300" kern="1200">
                <a:solidFill>
                  <a:srgbClr val="000000"/>
                </a:solidFill>
                <a:latin typeface="Calibri" pitchFamily="34" charset="0"/>
                <a:ea typeface="+mn-ea"/>
                <a:cs typeface="+mn-cs"/>
              </a:defRPr>
            </a:lvl2pPr>
            <a:lvl3pPr marL="1139488" indent="-227895" algn="l" defTabSz="914400" rtl="0" eaLnBrk="0" latinLnBrk="0" hangingPunct="0">
              <a:lnSpc>
                <a:spcPct val="90000"/>
              </a:lnSpc>
              <a:spcBef>
                <a:spcPts val="500"/>
              </a:spcBef>
              <a:buSzPct val="100000"/>
              <a:buFont typeface="Arial" pitchFamily="34" charset="0"/>
              <a:buChar char="•"/>
              <a:defRPr sz="2000" kern="1200">
                <a:solidFill>
                  <a:srgbClr val="000000"/>
                </a:solidFill>
                <a:latin typeface="Calibri" pitchFamily="34" charset="0"/>
                <a:ea typeface="+mn-ea"/>
                <a:cs typeface="+mn-cs"/>
              </a:defRPr>
            </a:lvl3pPr>
            <a:lvl4pPr marL="1595270" indent="-227895" algn="l" defTabSz="914400" rtl="0" eaLnBrk="0" latinLnBrk="0" hangingPunct="0">
              <a:lnSpc>
                <a:spcPct val="90000"/>
              </a:lnSpc>
              <a:spcBef>
                <a:spcPts val="500"/>
              </a:spcBef>
              <a:buSzPct val="100000"/>
              <a:buFont typeface="Arial" pitchFamily="34" charset="0"/>
              <a:buChar char="•"/>
              <a:defRPr sz="1800" kern="1200">
                <a:solidFill>
                  <a:srgbClr val="000000"/>
                </a:solidFill>
                <a:latin typeface="Calibri" pitchFamily="34" charset="0"/>
                <a:ea typeface="+mn-ea"/>
                <a:cs typeface="+mn-cs"/>
              </a:defRPr>
            </a:lvl4pPr>
            <a:lvl5pPr marL="2051067" indent="-227895" algn="l" defTabSz="914400" rtl="0" eaLnBrk="0" latinLnBrk="0" hangingPunct="0">
              <a:lnSpc>
                <a:spcPct val="90000"/>
              </a:lnSpc>
              <a:spcBef>
                <a:spcPts val="500"/>
              </a:spcBef>
              <a:buSzPct val="100000"/>
              <a:buFont typeface="Arial" pitchFamily="34" charset="0"/>
              <a:buChar char="•"/>
              <a:defRPr sz="1800" kern="1200">
                <a:solidFill>
                  <a:srgbClr val="000000"/>
                </a:solidFill>
                <a:latin typeface="Calibri" pitchFamily="34" charset="0"/>
                <a:ea typeface="+mn-ea"/>
                <a:cs typeface="+mn-cs"/>
              </a:defRPr>
            </a:lvl5pPr>
            <a:lvl6pPr marL="2506859"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6pPr>
            <a:lvl7pPr marL="2962647"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7pPr>
            <a:lvl8pPr marL="3418441"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8pPr>
            <a:lvl9pPr marL="3874237"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fr-FR" sz="700" b="0" i="0" u="none" strike="noStrike" kern="1200" cap="none" spc="0" normalizeH="0" baseline="0" noProof="0">
              <a:ln>
                <a:noFill/>
              </a:ln>
              <a:solidFill>
                <a:srgbClr val="0D4D95"/>
              </a:solidFill>
              <a:effectLst/>
              <a:uLnTx/>
              <a:uFillTx/>
              <a:latin typeface="Calibri" pitchFamily="34" charset="0"/>
              <a:ea typeface="+mn-ea"/>
              <a:cs typeface="Calibri" pitchFamily="34" charset="0"/>
            </a:endParaRPr>
          </a:p>
        </p:txBody>
      </p:sp>
      <p:sp>
        <p:nvSpPr>
          <p:cNvPr id="31" name="Rectangle 25">
            <a:extLst>
              <a:ext uri="{FF2B5EF4-FFF2-40B4-BE49-F238E27FC236}">
                <a16:creationId xmlns:a16="http://schemas.microsoft.com/office/drawing/2014/main" id="{D54D08B4-434D-997C-A21D-465781924524}"/>
              </a:ext>
            </a:extLst>
          </p:cNvPr>
          <p:cNvSpPr>
            <a:spLocks noChangeArrowheads="1"/>
          </p:cNvSpPr>
          <p:nvPr/>
        </p:nvSpPr>
        <p:spPr bwMode="auto">
          <a:xfrm>
            <a:off x="359680" y="6363068"/>
            <a:ext cx="4583599" cy="21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tab pos="1076325" algn="l"/>
              </a:tabLst>
              <a:defRPr/>
            </a:pPr>
            <a:r>
              <a:rPr kumimoji="0" lang="en-GB" altLang="fr-FR" sz="800" b="0" i="0" u="none" strike="noStrike" kern="1200" cap="none" spc="0" normalizeH="0" baseline="30000" noProof="0" dirty="0">
                <a:ln>
                  <a:noFill/>
                </a:ln>
                <a:solidFill>
                  <a:srgbClr val="0048A9"/>
                </a:solidFill>
                <a:effectLst/>
                <a:uLnTx/>
                <a:uFillTx/>
                <a:latin typeface="Calibri" pitchFamily="34" charset="0"/>
                <a:ea typeface="+mn-ea"/>
                <a:cs typeface="Arial" pitchFamily="34" charset="0"/>
              </a:rPr>
              <a:t>1</a:t>
            </a:r>
            <a:r>
              <a:rPr kumimoji="0" lang="en-GB" altLang="fr-FR" sz="800" b="0" i="0" u="none" strike="noStrike" kern="1200" cap="none" spc="0" normalizeH="0" baseline="0" noProof="0" dirty="0">
                <a:ln>
                  <a:noFill/>
                </a:ln>
                <a:solidFill>
                  <a:srgbClr val="0048A9"/>
                </a:solidFill>
                <a:effectLst/>
                <a:uLnTx/>
                <a:uFillTx/>
                <a:latin typeface="Calibri" pitchFamily="34" charset="0"/>
                <a:ea typeface="+mn-ea"/>
                <a:cs typeface="Arial" pitchFamily="34" charset="0"/>
              </a:rPr>
              <a:t>includes viruses detected from AFP (onset date) and environmental surveillance (collection date)</a:t>
            </a:r>
          </a:p>
        </p:txBody>
      </p:sp>
      <p:sp>
        <p:nvSpPr>
          <p:cNvPr id="36" name="Rectangle 35">
            <a:extLst>
              <a:ext uri="{FF2B5EF4-FFF2-40B4-BE49-F238E27FC236}">
                <a16:creationId xmlns:a16="http://schemas.microsoft.com/office/drawing/2014/main" id="{8B97B33D-AC33-5912-E320-162AED6953BB}"/>
              </a:ext>
            </a:extLst>
          </p:cNvPr>
          <p:cNvSpPr/>
          <p:nvPr/>
        </p:nvSpPr>
        <p:spPr>
          <a:xfrm>
            <a:off x="325706" y="804479"/>
            <a:ext cx="2196513" cy="2751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3CB8F7E1-4C6B-F49B-E262-1A29B7177A2D}"/>
              </a:ext>
            </a:extLst>
          </p:cNvPr>
          <p:cNvSpPr txBox="1"/>
          <p:nvPr/>
        </p:nvSpPr>
        <p:spPr>
          <a:xfrm>
            <a:off x="454967" y="819717"/>
            <a:ext cx="2196513" cy="24468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FFFFFF"/>
                </a:solidFill>
                <a:effectLst/>
                <a:uLnTx/>
                <a:uFillTx/>
                <a:latin typeface="Calibri (Body)"/>
                <a:ea typeface="+mn-ea"/>
                <a:cs typeface="+mn-cs"/>
              </a:rPr>
              <a:t>Global cVDPV1 isolates</a:t>
            </a:r>
            <a:r>
              <a:rPr kumimoji="0" lang="en-GB" altLang="en-US" sz="1100" b="0" i="0" u="none" strike="noStrike" kern="1200" cap="none" spc="0" normalizeH="0" baseline="30000" noProof="0" dirty="0">
                <a:ln>
                  <a:noFill/>
                </a:ln>
                <a:solidFill>
                  <a:srgbClr val="FFFFFF"/>
                </a:solidFill>
                <a:effectLst/>
                <a:uLnTx/>
                <a:uFillTx/>
                <a:latin typeface="Calibri (Body)"/>
                <a:ea typeface="+mn-ea"/>
                <a:cs typeface="+mn-cs"/>
              </a:rPr>
              <a:t>1</a:t>
            </a:r>
          </a:p>
        </p:txBody>
      </p:sp>
      <p:sp>
        <p:nvSpPr>
          <p:cNvPr id="20" name="Rectangle 19">
            <a:extLst>
              <a:ext uri="{FF2B5EF4-FFF2-40B4-BE49-F238E27FC236}">
                <a16:creationId xmlns:a16="http://schemas.microsoft.com/office/drawing/2014/main" id="{D626826D-C2FE-FCED-15B0-B760137C5E57}"/>
              </a:ext>
            </a:extLst>
          </p:cNvPr>
          <p:cNvSpPr/>
          <p:nvPr/>
        </p:nvSpPr>
        <p:spPr>
          <a:xfrm>
            <a:off x="11194472" y="3608242"/>
            <a:ext cx="247297" cy="250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B595DB44-8522-53A5-16E8-429ED9C450B9}"/>
              </a:ext>
            </a:extLst>
          </p:cNvPr>
          <p:cNvPicPr>
            <a:picLocks noChangeAspect="1"/>
          </p:cNvPicPr>
          <p:nvPr/>
        </p:nvPicPr>
        <p:blipFill>
          <a:blip r:embed="rId3"/>
          <a:stretch>
            <a:fillRect/>
          </a:stretch>
        </p:blipFill>
        <p:spPr>
          <a:xfrm>
            <a:off x="10327469" y="2572553"/>
            <a:ext cx="990651" cy="381020"/>
          </a:xfrm>
          <a:prstGeom prst="rect">
            <a:avLst/>
          </a:prstGeom>
        </p:spPr>
      </p:pic>
      <p:sp>
        <p:nvSpPr>
          <p:cNvPr id="40" name="Rectangle 39">
            <a:extLst>
              <a:ext uri="{FF2B5EF4-FFF2-40B4-BE49-F238E27FC236}">
                <a16:creationId xmlns:a16="http://schemas.microsoft.com/office/drawing/2014/main" id="{5FF3A032-E758-EA2F-99F8-2DAC29ADE06F}"/>
              </a:ext>
            </a:extLst>
          </p:cNvPr>
          <p:cNvSpPr/>
          <p:nvPr/>
        </p:nvSpPr>
        <p:spPr>
          <a:xfrm>
            <a:off x="5486401" y="3572918"/>
            <a:ext cx="5714214" cy="2751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Global cVDPV1 AFP cases, environmental samples, and others</a:t>
            </a:r>
          </a:p>
        </p:txBody>
      </p:sp>
      <p:sp>
        <p:nvSpPr>
          <p:cNvPr id="43" name="TextBox 42">
            <a:extLst>
              <a:ext uri="{FF2B5EF4-FFF2-40B4-BE49-F238E27FC236}">
                <a16:creationId xmlns:a16="http://schemas.microsoft.com/office/drawing/2014/main" id="{D288EA32-297F-79C2-D2FA-2922A16131C9}"/>
              </a:ext>
            </a:extLst>
          </p:cNvPr>
          <p:cNvSpPr txBox="1"/>
          <p:nvPr/>
        </p:nvSpPr>
        <p:spPr>
          <a:xfrm>
            <a:off x="6237136" y="6642556"/>
            <a:ext cx="57759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a:ea typeface="+mn-ea"/>
                <a:cs typeface="+mn-cs"/>
              </a:rPr>
              <a:t>Data in WHO HQ as of 17 Oct 2023</a:t>
            </a:r>
          </a:p>
        </p:txBody>
      </p:sp>
      <p:pic>
        <p:nvPicPr>
          <p:cNvPr id="8" name="Picture 7">
            <a:extLst>
              <a:ext uri="{FF2B5EF4-FFF2-40B4-BE49-F238E27FC236}">
                <a16:creationId xmlns:a16="http://schemas.microsoft.com/office/drawing/2014/main" id="{9F7083F7-CFFF-A89E-A257-A87984633B56}"/>
              </a:ext>
            </a:extLst>
          </p:cNvPr>
          <p:cNvPicPr>
            <a:picLocks noChangeAspect="1"/>
          </p:cNvPicPr>
          <p:nvPr/>
        </p:nvPicPr>
        <p:blipFill>
          <a:blip r:embed="rId4"/>
          <a:stretch>
            <a:fillRect/>
          </a:stretch>
        </p:blipFill>
        <p:spPr>
          <a:xfrm>
            <a:off x="325706" y="1094875"/>
            <a:ext cx="3651490" cy="2100265"/>
          </a:xfrm>
          <a:prstGeom prst="rect">
            <a:avLst/>
          </a:prstGeom>
        </p:spPr>
      </p:pic>
      <p:pic>
        <p:nvPicPr>
          <p:cNvPr id="11" name="Picture 10">
            <a:extLst>
              <a:ext uri="{FF2B5EF4-FFF2-40B4-BE49-F238E27FC236}">
                <a16:creationId xmlns:a16="http://schemas.microsoft.com/office/drawing/2014/main" id="{9D3119E8-2FA5-D960-03CC-E6E905A92999}"/>
              </a:ext>
            </a:extLst>
          </p:cNvPr>
          <p:cNvPicPr>
            <a:picLocks noChangeAspect="1"/>
          </p:cNvPicPr>
          <p:nvPr/>
        </p:nvPicPr>
        <p:blipFill>
          <a:blip r:embed="rId5"/>
          <a:stretch>
            <a:fillRect/>
          </a:stretch>
        </p:blipFill>
        <p:spPr>
          <a:xfrm>
            <a:off x="3977196" y="1147999"/>
            <a:ext cx="3934370" cy="1994016"/>
          </a:xfrm>
          <a:prstGeom prst="rect">
            <a:avLst/>
          </a:prstGeom>
        </p:spPr>
      </p:pic>
      <p:pic>
        <p:nvPicPr>
          <p:cNvPr id="3" name="Picture 2">
            <a:extLst>
              <a:ext uri="{FF2B5EF4-FFF2-40B4-BE49-F238E27FC236}">
                <a16:creationId xmlns:a16="http://schemas.microsoft.com/office/drawing/2014/main" id="{4AA2777A-B28E-1F46-4916-7D88CCC3A396}"/>
              </a:ext>
            </a:extLst>
          </p:cNvPr>
          <p:cNvPicPr>
            <a:picLocks noChangeAspect="1"/>
          </p:cNvPicPr>
          <p:nvPr/>
        </p:nvPicPr>
        <p:blipFill>
          <a:blip r:embed="rId6"/>
          <a:stretch>
            <a:fillRect/>
          </a:stretch>
        </p:blipFill>
        <p:spPr>
          <a:xfrm>
            <a:off x="5327061" y="3938296"/>
            <a:ext cx="6353397" cy="2614039"/>
          </a:xfrm>
          <a:prstGeom prst="rect">
            <a:avLst/>
          </a:prstGeom>
        </p:spPr>
      </p:pic>
    </p:spTree>
    <p:extLst>
      <p:ext uri="{BB962C8B-B14F-4D97-AF65-F5344CB8AC3E}">
        <p14:creationId xmlns:p14="http://schemas.microsoft.com/office/powerpoint/2010/main" val="285010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4662-BA01-8E5D-B285-3B1ED86A49BE}"/>
              </a:ext>
            </a:extLst>
          </p:cNvPr>
          <p:cNvSpPr>
            <a:spLocks noGrp="1"/>
          </p:cNvSpPr>
          <p:nvPr>
            <p:ph type="title"/>
          </p:nvPr>
        </p:nvSpPr>
        <p:spPr>
          <a:xfrm>
            <a:off x="83598" y="111123"/>
            <a:ext cx="10515600" cy="617894"/>
          </a:xfrm>
        </p:spPr>
        <p:txBody>
          <a:bodyPr>
            <a:normAutofit fontScale="90000"/>
          </a:bodyPr>
          <a:lstStyle/>
          <a:p>
            <a:r>
              <a:rPr lang="en-US" b="1" dirty="0">
                <a:solidFill>
                  <a:schemeClr val="accent1"/>
                </a:solidFill>
                <a:latin typeface="+mn-lt"/>
              </a:rPr>
              <a:t>Goal 2 summary: downward trend needs to be accelerated</a:t>
            </a:r>
          </a:p>
        </p:txBody>
      </p:sp>
      <p:sp>
        <p:nvSpPr>
          <p:cNvPr id="3" name="Content Placeholder 2">
            <a:extLst>
              <a:ext uri="{FF2B5EF4-FFF2-40B4-BE49-F238E27FC236}">
                <a16:creationId xmlns:a16="http://schemas.microsoft.com/office/drawing/2014/main" id="{D69A03AC-89F9-A26D-2C6F-DF569BF02999}"/>
              </a:ext>
            </a:extLst>
          </p:cNvPr>
          <p:cNvSpPr>
            <a:spLocks noGrp="1"/>
          </p:cNvSpPr>
          <p:nvPr>
            <p:ph idx="1"/>
          </p:nvPr>
        </p:nvSpPr>
        <p:spPr>
          <a:xfrm>
            <a:off x="234519" y="778581"/>
            <a:ext cx="9033768" cy="3015650"/>
          </a:xfrm>
        </p:spPr>
        <p:txBody>
          <a:bodyPr vert="horz" lIns="91440" tIns="45720" rIns="91440" bIns="45720" rtlCol="0" anchor="t">
            <a:normAutofit/>
          </a:bodyPr>
          <a:lstStyle/>
          <a:p>
            <a:pPr>
              <a:lnSpc>
                <a:spcPct val="110000"/>
              </a:lnSpc>
            </a:pPr>
            <a:r>
              <a:rPr lang="en-US" sz="1600" dirty="0">
                <a:solidFill>
                  <a:schemeClr val="tx1"/>
                </a:solidFill>
                <a:latin typeface="+mn-lt"/>
                <a:cs typeface="Helvetica"/>
              </a:rPr>
              <a:t>New cVDPV2 cases and emergences appear to be declining, but ongoing inaccessibility and security risks fuel transmission in the most consequential geographies</a:t>
            </a:r>
          </a:p>
          <a:p>
            <a:pPr>
              <a:lnSpc>
                <a:spcPct val="110000"/>
              </a:lnSpc>
            </a:pPr>
            <a:r>
              <a:rPr lang="en-US" sz="1600" dirty="0">
                <a:solidFill>
                  <a:schemeClr val="tx1"/>
                </a:solidFill>
                <a:latin typeface="+mn-lt"/>
                <a:cs typeface="Helvetica"/>
              </a:rPr>
              <a:t>Goal 2 of the current strategy is focused on cVDPV2, but the </a:t>
            </a:r>
            <a:r>
              <a:rPr lang="en-US" sz="1600" dirty="0" err="1">
                <a:solidFill>
                  <a:schemeClr val="tx1"/>
                </a:solidFill>
                <a:latin typeface="+mn-lt"/>
                <a:cs typeface="Helvetica"/>
              </a:rPr>
              <a:t>programme</a:t>
            </a:r>
            <a:r>
              <a:rPr lang="en-US" sz="1600" dirty="0">
                <a:solidFill>
                  <a:schemeClr val="tx1"/>
                </a:solidFill>
                <a:latin typeface="+mn-lt"/>
                <a:cs typeface="Helvetica"/>
              </a:rPr>
              <a:t> has adapted to two major events since 2022: (1) the importation of WPV1 in southeast Africa, and (2) an explosive cVDPV1 outbreak in eastern DRC</a:t>
            </a:r>
          </a:p>
          <a:p>
            <a:pPr>
              <a:lnSpc>
                <a:spcPct val="110000"/>
              </a:lnSpc>
            </a:pPr>
            <a:r>
              <a:rPr lang="en-US" sz="1600" dirty="0">
                <a:solidFill>
                  <a:schemeClr val="tx1"/>
                </a:solidFill>
                <a:latin typeface="+mn-lt"/>
                <a:cs typeface="Helvetica"/>
              </a:rPr>
              <a:t>The response to the Type 1 outbreaks is being managed through existing strategy and budget, and GPEI will continue to respond to all outbreaks, irrespective of type</a:t>
            </a:r>
          </a:p>
          <a:p>
            <a:pPr>
              <a:lnSpc>
                <a:spcPct val="110000"/>
              </a:lnSpc>
            </a:pPr>
            <a:r>
              <a:rPr lang="en-US" sz="1600" dirty="0">
                <a:solidFill>
                  <a:schemeClr val="tx1"/>
                </a:solidFill>
                <a:latin typeface="+mn-lt"/>
                <a:cs typeface="Helvetica"/>
              </a:rPr>
              <a:t>The </a:t>
            </a:r>
            <a:r>
              <a:rPr lang="en-US" sz="1600" dirty="0" err="1">
                <a:solidFill>
                  <a:schemeClr val="tx1"/>
                </a:solidFill>
                <a:latin typeface="+mn-lt"/>
                <a:cs typeface="Helvetica"/>
              </a:rPr>
              <a:t>programme</a:t>
            </a:r>
            <a:r>
              <a:rPr lang="en-US" sz="1600" dirty="0">
                <a:solidFill>
                  <a:schemeClr val="tx1"/>
                </a:solidFill>
                <a:latin typeface="+mn-lt"/>
                <a:cs typeface="Helvetica"/>
              </a:rPr>
              <a:t> has planned a scaled-up, aggressive response tailored to specific geographies in 2024 to accelerate “the path to zero” and stands unequivocally behind the tools (e.g., vaccines) at its disposal</a:t>
            </a:r>
          </a:p>
        </p:txBody>
      </p:sp>
      <p:sp>
        <p:nvSpPr>
          <p:cNvPr id="4" name="Slide Number Placeholder 3">
            <a:extLst>
              <a:ext uri="{FF2B5EF4-FFF2-40B4-BE49-F238E27FC236}">
                <a16:creationId xmlns:a16="http://schemas.microsoft.com/office/drawing/2014/main" id="{ECB08F18-7573-7C42-5338-545A88E4C3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2E3D4E7E-56EF-7672-56B3-1EE32B7CC1BA}"/>
              </a:ext>
            </a:extLst>
          </p:cNvPr>
          <p:cNvGrpSpPr/>
          <p:nvPr/>
        </p:nvGrpSpPr>
        <p:grpSpPr>
          <a:xfrm>
            <a:off x="603682" y="4108828"/>
            <a:ext cx="10670959" cy="2329102"/>
            <a:chOff x="1776356" y="4108828"/>
            <a:chExt cx="8791413" cy="2329102"/>
          </a:xfrm>
        </p:grpSpPr>
        <p:grpSp>
          <p:nvGrpSpPr>
            <p:cNvPr id="10" name="Group 9">
              <a:extLst>
                <a:ext uri="{FF2B5EF4-FFF2-40B4-BE49-F238E27FC236}">
                  <a16:creationId xmlns:a16="http://schemas.microsoft.com/office/drawing/2014/main" id="{06C734BE-72F4-F338-6C41-2585AC1C36F0}"/>
                </a:ext>
              </a:extLst>
            </p:cNvPr>
            <p:cNvGrpSpPr/>
            <p:nvPr/>
          </p:nvGrpSpPr>
          <p:grpSpPr>
            <a:xfrm>
              <a:off x="1776356" y="4114006"/>
              <a:ext cx="2570023" cy="2323924"/>
              <a:chOff x="1331257" y="4075042"/>
              <a:chExt cx="2570023" cy="2323924"/>
            </a:xfrm>
          </p:grpSpPr>
          <p:graphicFrame>
            <p:nvGraphicFramePr>
              <p:cNvPr id="8" name="Chart 7">
                <a:extLst>
                  <a:ext uri="{FF2B5EF4-FFF2-40B4-BE49-F238E27FC236}">
                    <a16:creationId xmlns:a16="http://schemas.microsoft.com/office/drawing/2014/main" id="{F5643ACC-C555-A2A7-D13B-F8EFF4260DB1}"/>
                  </a:ext>
                </a:extLst>
              </p:cNvPr>
              <p:cNvGraphicFramePr>
                <a:graphicFrameLocks/>
              </p:cNvGraphicFramePr>
              <p:nvPr/>
            </p:nvGraphicFramePr>
            <p:xfrm>
              <a:off x="1331257" y="4231054"/>
              <a:ext cx="2570023" cy="216791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DDF43519-B52B-E63B-E5AF-7BF4044829AC}"/>
                  </a:ext>
                </a:extLst>
              </p:cNvPr>
              <p:cNvSpPr/>
              <p:nvPr/>
            </p:nvSpPr>
            <p:spPr>
              <a:xfrm>
                <a:off x="1414504" y="4075042"/>
                <a:ext cx="2403528" cy="2275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itchFamily="2" charset="0"/>
                    <a:ea typeface="+mn-ea"/>
                    <a:cs typeface="+mn-cs"/>
                  </a:rPr>
                  <a:t>Number of countries with cVDPV2 and cVDPV1</a:t>
                </a:r>
              </a:p>
            </p:txBody>
          </p:sp>
        </p:grpSp>
        <p:grpSp>
          <p:nvGrpSpPr>
            <p:cNvPr id="7" name="Group 6">
              <a:extLst>
                <a:ext uri="{FF2B5EF4-FFF2-40B4-BE49-F238E27FC236}">
                  <a16:creationId xmlns:a16="http://schemas.microsoft.com/office/drawing/2014/main" id="{F2DB42E4-08A7-F114-8A72-2EF6A8ABFEF7}"/>
                </a:ext>
              </a:extLst>
            </p:cNvPr>
            <p:cNvGrpSpPr/>
            <p:nvPr/>
          </p:nvGrpSpPr>
          <p:grpSpPr>
            <a:xfrm>
              <a:off x="4750111" y="4108828"/>
              <a:ext cx="2777293" cy="2219131"/>
              <a:chOff x="4396605" y="4095031"/>
              <a:chExt cx="2777293" cy="2219131"/>
            </a:xfrm>
          </p:grpSpPr>
          <p:pic>
            <p:nvPicPr>
              <p:cNvPr id="9" name="Picture 8">
                <a:extLst>
                  <a:ext uri="{FF2B5EF4-FFF2-40B4-BE49-F238E27FC236}">
                    <a16:creationId xmlns:a16="http://schemas.microsoft.com/office/drawing/2014/main" id="{537B27EE-84B6-CD0D-5830-260323CC2CE2}"/>
                  </a:ext>
                </a:extLst>
              </p:cNvPr>
              <p:cNvPicPr>
                <a:picLocks noChangeAspect="1"/>
              </p:cNvPicPr>
              <p:nvPr/>
            </p:nvPicPr>
            <p:blipFill>
              <a:blip r:embed="rId4"/>
              <a:stretch>
                <a:fillRect/>
              </a:stretch>
            </p:blipFill>
            <p:spPr>
              <a:xfrm>
                <a:off x="4396605" y="4366191"/>
                <a:ext cx="2777293" cy="1947971"/>
              </a:xfrm>
              <a:prstGeom prst="rect">
                <a:avLst/>
              </a:prstGeom>
            </p:spPr>
          </p:pic>
          <p:sp>
            <p:nvSpPr>
              <p:cNvPr id="14" name="Rectangle 13">
                <a:extLst>
                  <a:ext uri="{FF2B5EF4-FFF2-40B4-BE49-F238E27FC236}">
                    <a16:creationId xmlns:a16="http://schemas.microsoft.com/office/drawing/2014/main" id="{65CC3732-B5DF-AC27-4299-D28201E6FC31}"/>
                  </a:ext>
                </a:extLst>
              </p:cNvPr>
              <p:cNvSpPr/>
              <p:nvPr/>
            </p:nvSpPr>
            <p:spPr>
              <a:xfrm>
                <a:off x="4663874" y="4095031"/>
                <a:ext cx="2332382" cy="2275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itchFamily="2" charset="0"/>
                    <a:ea typeface="+mn-ea"/>
                    <a:cs typeface="+mn-cs"/>
                  </a:rPr>
                  <a:t>Provinces and districts with cVDPV2</a:t>
                </a:r>
              </a:p>
            </p:txBody>
          </p:sp>
        </p:grpSp>
        <p:grpSp>
          <p:nvGrpSpPr>
            <p:cNvPr id="6" name="Group 5">
              <a:extLst>
                <a:ext uri="{FF2B5EF4-FFF2-40B4-BE49-F238E27FC236}">
                  <a16:creationId xmlns:a16="http://schemas.microsoft.com/office/drawing/2014/main" id="{FB1BD979-EF39-A4B7-4F79-7761A32112C6}"/>
                </a:ext>
              </a:extLst>
            </p:cNvPr>
            <p:cNvGrpSpPr/>
            <p:nvPr/>
          </p:nvGrpSpPr>
          <p:grpSpPr>
            <a:xfrm>
              <a:off x="7931137" y="4108828"/>
              <a:ext cx="2636632" cy="2219131"/>
              <a:chOff x="7669223" y="4069864"/>
              <a:chExt cx="2636632" cy="2219131"/>
            </a:xfrm>
          </p:grpSpPr>
          <p:pic>
            <p:nvPicPr>
              <p:cNvPr id="11" name="Picture 10">
                <a:extLst>
                  <a:ext uri="{FF2B5EF4-FFF2-40B4-BE49-F238E27FC236}">
                    <a16:creationId xmlns:a16="http://schemas.microsoft.com/office/drawing/2014/main" id="{EA22AA3A-7D73-141C-59A2-76DCCB441D72}"/>
                  </a:ext>
                </a:extLst>
              </p:cNvPr>
              <p:cNvPicPr>
                <a:picLocks noChangeAspect="1"/>
              </p:cNvPicPr>
              <p:nvPr/>
            </p:nvPicPr>
            <p:blipFill>
              <a:blip r:embed="rId5"/>
              <a:stretch>
                <a:fillRect/>
              </a:stretch>
            </p:blipFill>
            <p:spPr>
              <a:xfrm>
                <a:off x="7669223" y="4419709"/>
                <a:ext cx="2636632" cy="1869286"/>
              </a:xfrm>
              <a:prstGeom prst="rect">
                <a:avLst/>
              </a:prstGeom>
            </p:spPr>
          </p:pic>
          <p:sp>
            <p:nvSpPr>
              <p:cNvPr id="15" name="Rectangle 14">
                <a:extLst>
                  <a:ext uri="{FF2B5EF4-FFF2-40B4-BE49-F238E27FC236}">
                    <a16:creationId xmlns:a16="http://schemas.microsoft.com/office/drawing/2014/main" id="{1102663B-CC58-1718-FC99-5514225C5AE6}"/>
                  </a:ext>
                </a:extLst>
              </p:cNvPr>
              <p:cNvSpPr/>
              <p:nvPr/>
            </p:nvSpPr>
            <p:spPr>
              <a:xfrm>
                <a:off x="7821348" y="4069864"/>
                <a:ext cx="2332382" cy="2275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itchFamily="2" charset="0"/>
                    <a:ea typeface="+mn-ea"/>
                    <a:cs typeface="+mn-cs"/>
                  </a:rPr>
                  <a:t>Emergences of cVDPV2</a:t>
                </a:r>
              </a:p>
            </p:txBody>
          </p:sp>
        </p:grpSp>
      </p:grpSp>
      <p:sp>
        <p:nvSpPr>
          <p:cNvPr id="16" name="TextBox 15">
            <a:extLst>
              <a:ext uri="{FF2B5EF4-FFF2-40B4-BE49-F238E27FC236}">
                <a16:creationId xmlns:a16="http://schemas.microsoft.com/office/drawing/2014/main" id="{44F83938-6912-B9B3-ED3A-5BA8C5BFD5FF}"/>
              </a:ext>
            </a:extLst>
          </p:cNvPr>
          <p:cNvSpPr txBox="1"/>
          <p:nvPr/>
        </p:nvSpPr>
        <p:spPr>
          <a:xfrm>
            <a:off x="6237136" y="6642556"/>
            <a:ext cx="57759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Data in WHO HQ as of 15 August 2023</a:t>
            </a:r>
          </a:p>
        </p:txBody>
      </p:sp>
      <p:sp>
        <p:nvSpPr>
          <p:cNvPr id="13" name="Rectangle 12">
            <a:extLst>
              <a:ext uri="{FF2B5EF4-FFF2-40B4-BE49-F238E27FC236}">
                <a16:creationId xmlns:a16="http://schemas.microsoft.com/office/drawing/2014/main" id="{B12633E4-2989-6D47-4B49-33F1ACFAF7CE}"/>
              </a:ext>
            </a:extLst>
          </p:cNvPr>
          <p:cNvSpPr/>
          <p:nvPr/>
        </p:nvSpPr>
        <p:spPr>
          <a:xfrm>
            <a:off x="9492788" y="1285350"/>
            <a:ext cx="1848312" cy="2508881"/>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ormAutofit fontScale="92500" lnSpcReduction="10000"/>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1400" b="1" i="0" u="none" strike="noStrike" kern="1200" cap="none" spc="0" normalizeH="0" baseline="0" noProof="0" dirty="0">
                <a:ln>
                  <a:noFill/>
                </a:ln>
                <a:solidFill>
                  <a:srgbClr val="0048A9"/>
                </a:solidFill>
                <a:effectLst/>
                <a:uLnTx/>
                <a:uFillTx/>
                <a:latin typeface="Calibri" panose="020F0502020204030204"/>
                <a:ea typeface="+mn-ea"/>
                <a:cs typeface="+mn-cs"/>
              </a:rPr>
              <a:t>Areas of focus: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mn-cs"/>
              </a:rPr>
              <a:t>Immediately proximate geographies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mn-cs"/>
              </a:rPr>
              <a:t>Areas that are constantly re-infected</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mn-cs"/>
              </a:rPr>
              <a:t>A sharper approach to new outbreaks, focused on timeliness</a:t>
            </a:r>
          </a:p>
        </p:txBody>
      </p:sp>
      <p:cxnSp>
        <p:nvCxnSpPr>
          <p:cNvPr id="24" name="Elbow Connector 23">
            <a:extLst>
              <a:ext uri="{FF2B5EF4-FFF2-40B4-BE49-F238E27FC236}">
                <a16:creationId xmlns:a16="http://schemas.microsoft.com/office/drawing/2014/main" id="{A67A55AE-0674-2AFF-18CD-61FFEDE2C4D8}"/>
              </a:ext>
            </a:extLst>
          </p:cNvPr>
          <p:cNvCxnSpPr>
            <a:cxnSpLocks/>
            <a:stCxn id="13" idx="1"/>
            <a:endCxn id="26" idx="3"/>
          </p:cNvCxnSpPr>
          <p:nvPr/>
        </p:nvCxnSpPr>
        <p:spPr>
          <a:xfrm rot="10800000" flipV="1">
            <a:off x="9339944" y="2539791"/>
            <a:ext cx="152845" cy="1047284"/>
          </a:xfrm>
          <a:prstGeom prst="bentConnector3">
            <a:avLst>
              <a:gd name="adj1" fmla="val 50000"/>
            </a:avLst>
          </a:prstGeom>
          <a:ln w="12700">
            <a:solidFill>
              <a:schemeClr val="tx1">
                <a:lumMod val="85000"/>
                <a:lumOff val="15000"/>
              </a:schemeClr>
            </a:solidFill>
            <a:tailEnd type="non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C60C028B-AB97-1AE9-E4AA-DA2485E6007C}"/>
              </a:ext>
            </a:extLst>
          </p:cNvPr>
          <p:cNvSpPr/>
          <p:nvPr/>
        </p:nvSpPr>
        <p:spPr>
          <a:xfrm>
            <a:off x="850900" y="3309257"/>
            <a:ext cx="8489043" cy="555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6297-1E0D-8A07-5F53-D5132332FC52}"/>
              </a:ext>
            </a:extLst>
          </p:cNvPr>
          <p:cNvSpPr>
            <a:spLocks noGrp="1"/>
          </p:cNvSpPr>
          <p:nvPr>
            <p:ph type="title"/>
          </p:nvPr>
        </p:nvSpPr>
        <p:spPr>
          <a:xfrm>
            <a:off x="163497" y="83847"/>
            <a:ext cx="6239933" cy="617894"/>
          </a:xfrm>
        </p:spPr>
        <p:txBody>
          <a:bodyPr>
            <a:normAutofit fontScale="90000"/>
          </a:bodyPr>
          <a:lstStyle/>
          <a:p>
            <a:r>
              <a:rPr lang="en-US" dirty="0">
                <a:solidFill>
                  <a:schemeClr val="accent1"/>
                </a:solidFill>
              </a:rPr>
              <a:t>We are closing in on zero, despite delays to ambitious timelines </a:t>
            </a:r>
          </a:p>
        </p:txBody>
      </p:sp>
      <p:sp>
        <p:nvSpPr>
          <p:cNvPr id="3" name="Content Placeholder 2">
            <a:extLst>
              <a:ext uri="{FF2B5EF4-FFF2-40B4-BE49-F238E27FC236}">
                <a16:creationId xmlns:a16="http://schemas.microsoft.com/office/drawing/2014/main" id="{BC44D959-B0E9-56E4-4630-D622EDC3165C}"/>
              </a:ext>
            </a:extLst>
          </p:cNvPr>
          <p:cNvSpPr>
            <a:spLocks noGrp="1"/>
          </p:cNvSpPr>
          <p:nvPr>
            <p:ph idx="1"/>
          </p:nvPr>
        </p:nvSpPr>
        <p:spPr>
          <a:xfrm>
            <a:off x="97654" y="1175654"/>
            <a:ext cx="7111014" cy="5241188"/>
          </a:xfrm>
        </p:spPr>
        <p:txBody>
          <a:bodyPr vert="horz" lIns="91440" tIns="45720" rIns="91440" bIns="45720" rtlCol="0" anchor="t">
            <a:noAutofit/>
          </a:bodyPr>
          <a:lstStyle/>
          <a:p>
            <a:pPr>
              <a:lnSpc>
                <a:spcPct val="120000"/>
              </a:lnSpc>
            </a:pPr>
            <a:r>
              <a:rPr lang="en-US" sz="1600" b="1" dirty="0">
                <a:solidFill>
                  <a:schemeClr val="tx1"/>
                </a:solidFill>
                <a:latin typeface="+mn-lt"/>
                <a:cs typeface="Helvetica"/>
              </a:rPr>
              <a:t>The Independent Monitoring Board’s 22</a:t>
            </a:r>
            <a:r>
              <a:rPr lang="en-US" sz="1600" b="1" baseline="30000" dirty="0">
                <a:solidFill>
                  <a:schemeClr val="tx1"/>
                </a:solidFill>
                <a:latin typeface="+mn-lt"/>
                <a:cs typeface="Helvetica"/>
              </a:rPr>
              <a:t>nd</a:t>
            </a:r>
            <a:r>
              <a:rPr lang="en-US" sz="1600" b="1" dirty="0">
                <a:solidFill>
                  <a:schemeClr val="tx1"/>
                </a:solidFill>
                <a:latin typeface="+mn-lt"/>
                <a:cs typeface="Helvetica"/>
              </a:rPr>
              <a:t> Report and Mid-Term Review </a:t>
            </a:r>
            <a:r>
              <a:rPr lang="en-US" sz="1600" dirty="0">
                <a:solidFill>
                  <a:schemeClr val="tx1"/>
                </a:solidFill>
                <a:latin typeface="+mn-lt"/>
                <a:cs typeface="Helvetica"/>
              </a:rPr>
              <a:t>highlights the very real successes and challenges of the GPEI’s polio eradication efforts—Program agrees with IMB’s </a:t>
            </a:r>
            <a:r>
              <a:rPr lang="en-US" sz="1600" dirty="0" err="1">
                <a:solidFill>
                  <a:schemeClr val="tx1"/>
                </a:solidFill>
                <a:latin typeface="+mn-lt"/>
                <a:cs typeface="Helvetica"/>
              </a:rPr>
              <a:t>assessement</a:t>
            </a:r>
            <a:endParaRPr lang="en-US" sz="1600" dirty="0">
              <a:solidFill>
                <a:schemeClr val="tx1"/>
              </a:solidFill>
              <a:latin typeface="+mn-lt"/>
              <a:cs typeface="Helvetica"/>
            </a:endParaRPr>
          </a:p>
          <a:p>
            <a:pPr>
              <a:lnSpc>
                <a:spcPct val="120000"/>
              </a:lnSpc>
            </a:pPr>
            <a:endParaRPr lang="en-US" sz="1600" dirty="0">
              <a:solidFill>
                <a:schemeClr val="tx1"/>
              </a:solidFill>
              <a:latin typeface="+mn-lt"/>
              <a:cs typeface="Helvetica"/>
            </a:endParaRPr>
          </a:p>
          <a:p>
            <a:pPr>
              <a:lnSpc>
                <a:spcPct val="120000"/>
              </a:lnSpc>
            </a:pPr>
            <a:endParaRPr lang="en-US" sz="1600" dirty="0">
              <a:solidFill>
                <a:schemeClr val="tx1"/>
              </a:solidFill>
              <a:latin typeface="+mn-lt"/>
              <a:cs typeface="Helvetica"/>
            </a:endParaRPr>
          </a:p>
          <a:p>
            <a:pPr>
              <a:lnSpc>
                <a:spcPct val="120000"/>
              </a:lnSpc>
            </a:pPr>
            <a:r>
              <a:rPr lang="en-US" sz="1600" dirty="0">
                <a:solidFill>
                  <a:schemeClr val="tx1"/>
                </a:solidFill>
                <a:latin typeface="+mn-lt"/>
                <a:cs typeface="Helvetica"/>
              </a:rPr>
              <a:t>We </a:t>
            </a:r>
            <a:r>
              <a:rPr lang="en-US" sz="1600" b="1" dirty="0">
                <a:solidFill>
                  <a:schemeClr val="tx1"/>
                </a:solidFill>
                <a:latin typeface="+mn-lt"/>
                <a:cs typeface="Helvetica"/>
              </a:rPr>
              <a:t>believe WPV1 eradication can still be certified in 2026 </a:t>
            </a:r>
            <a:r>
              <a:rPr lang="en-US" sz="1600" dirty="0">
                <a:solidFill>
                  <a:schemeClr val="tx1"/>
                </a:solidFill>
                <a:latin typeface="+mn-lt"/>
                <a:cs typeface="Helvetica"/>
              </a:rPr>
              <a:t>and do not foresee changes to this timeframe despite interruption efforts extending beyond 2023</a:t>
            </a:r>
          </a:p>
          <a:p>
            <a:pPr>
              <a:lnSpc>
                <a:spcPct val="120000"/>
              </a:lnSpc>
            </a:pPr>
            <a:r>
              <a:rPr lang="en-US" sz="1600" dirty="0">
                <a:solidFill>
                  <a:schemeClr val="tx1"/>
                </a:solidFill>
                <a:latin typeface="+mn-lt"/>
                <a:cs typeface="Helvetica"/>
              </a:rPr>
              <a:t>The </a:t>
            </a:r>
            <a:r>
              <a:rPr lang="en-US" sz="1600" b="1" dirty="0">
                <a:solidFill>
                  <a:schemeClr val="tx1"/>
                </a:solidFill>
                <a:latin typeface="+mn-lt"/>
                <a:cs typeface="Helvetica"/>
              </a:rPr>
              <a:t>programme agrees with the IMB assessment </a:t>
            </a:r>
            <a:r>
              <a:rPr lang="en-US" sz="1600" dirty="0">
                <a:solidFill>
                  <a:schemeClr val="tx1"/>
                </a:solidFill>
                <a:latin typeface="+mn-lt"/>
                <a:cs typeface="Helvetica"/>
              </a:rPr>
              <a:t>that the 2023 cVDPV2 goal will be missed; and believes that interruption can be achieved—efforts to be extended beyond 2023 through intensified outbreak response activities</a:t>
            </a:r>
          </a:p>
          <a:p>
            <a:pPr>
              <a:lnSpc>
                <a:spcPct val="120000"/>
              </a:lnSpc>
            </a:pPr>
            <a:r>
              <a:rPr lang="en-US" sz="1600" dirty="0">
                <a:solidFill>
                  <a:schemeClr val="tx1"/>
                </a:solidFill>
                <a:latin typeface="+mn-lt"/>
                <a:cs typeface="Helvetica"/>
              </a:rPr>
              <a:t>We recognize the pressing technical, community engagement, local and geopolitical challenges before us. </a:t>
            </a:r>
            <a:r>
              <a:rPr lang="en-US" sz="1600" b="1" dirty="0">
                <a:solidFill>
                  <a:schemeClr val="tx1"/>
                </a:solidFill>
                <a:latin typeface="+mn-lt"/>
                <a:cs typeface="Helvetica"/>
              </a:rPr>
              <a:t>Security and instability </a:t>
            </a:r>
            <a:r>
              <a:rPr lang="en-US" sz="1600" dirty="0">
                <a:solidFill>
                  <a:schemeClr val="tx1"/>
                </a:solidFill>
                <a:latin typeface="+mn-lt"/>
                <a:cs typeface="Helvetica"/>
              </a:rPr>
              <a:t>in key geographies pose a singular challenge</a:t>
            </a:r>
          </a:p>
          <a:p>
            <a:pPr>
              <a:lnSpc>
                <a:spcPct val="120000"/>
              </a:lnSpc>
            </a:pPr>
            <a:r>
              <a:rPr lang="en-US" sz="1600" dirty="0">
                <a:solidFill>
                  <a:schemeClr val="tx1"/>
                </a:solidFill>
                <a:latin typeface="+mn-lt"/>
                <a:cs typeface="Helvetica"/>
              </a:rPr>
              <a:t>The </a:t>
            </a:r>
            <a:r>
              <a:rPr lang="en-US" sz="1600" dirty="0" err="1">
                <a:solidFill>
                  <a:schemeClr val="tx1"/>
                </a:solidFill>
                <a:latin typeface="+mn-lt"/>
                <a:cs typeface="Helvetica"/>
              </a:rPr>
              <a:t>programme</a:t>
            </a:r>
            <a:r>
              <a:rPr lang="en-US" sz="1600" dirty="0">
                <a:solidFill>
                  <a:schemeClr val="tx1"/>
                </a:solidFill>
                <a:latin typeface="+mn-lt"/>
                <a:cs typeface="Helvetica"/>
              </a:rPr>
              <a:t> is clear-eyed about the </a:t>
            </a:r>
            <a:r>
              <a:rPr lang="en-US" sz="1600" b="1" dirty="0">
                <a:solidFill>
                  <a:schemeClr val="tx1"/>
                </a:solidFill>
                <a:latin typeface="+mn-lt"/>
                <a:cs typeface="Helvetica"/>
              </a:rPr>
              <a:t>risks highlighted by the IMB </a:t>
            </a:r>
            <a:r>
              <a:rPr lang="en-US" sz="1600" dirty="0">
                <a:solidFill>
                  <a:schemeClr val="tx1"/>
                </a:solidFill>
                <a:latin typeface="+mn-lt"/>
                <a:cs typeface="Helvetica"/>
              </a:rPr>
              <a:t>and is addressing those that are most important to the </a:t>
            </a:r>
            <a:r>
              <a:rPr lang="en-US" sz="1600" dirty="0" err="1">
                <a:solidFill>
                  <a:schemeClr val="tx1"/>
                </a:solidFill>
                <a:latin typeface="+mn-lt"/>
                <a:cs typeface="Helvetica"/>
              </a:rPr>
              <a:t>programme’s</a:t>
            </a:r>
            <a:r>
              <a:rPr lang="en-US" sz="1600" dirty="0">
                <a:solidFill>
                  <a:schemeClr val="tx1"/>
                </a:solidFill>
                <a:latin typeface="+mn-lt"/>
                <a:cs typeface="Helvetica"/>
              </a:rPr>
              <a:t> goals</a:t>
            </a:r>
          </a:p>
        </p:txBody>
      </p:sp>
      <p:sp>
        <p:nvSpPr>
          <p:cNvPr id="4" name="Slide Number Placeholder 3">
            <a:extLst>
              <a:ext uri="{FF2B5EF4-FFF2-40B4-BE49-F238E27FC236}">
                <a16:creationId xmlns:a16="http://schemas.microsoft.com/office/drawing/2014/main" id="{AA1725B6-F5F4-832E-AEAF-7CC5641F3E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F8150E5-080C-6858-EBAB-2F6051D4FC1A}"/>
              </a:ext>
            </a:extLst>
          </p:cNvPr>
          <p:cNvPicPr>
            <a:picLocks noChangeAspect="1"/>
          </p:cNvPicPr>
          <p:nvPr/>
        </p:nvPicPr>
        <p:blipFill>
          <a:blip r:embed="rId3"/>
          <a:stretch>
            <a:fillRect/>
          </a:stretch>
        </p:blipFill>
        <p:spPr>
          <a:xfrm>
            <a:off x="7337146" y="0"/>
            <a:ext cx="4854854" cy="6619884"/>
          </a:xfrm>
          <a:prstGeom prst="rect">
            <a:avLst/>
          </a:prstGeom>
        </p:spPr>
      </p:pic>
      <p:sp>
        <p:nvSpPr>
          <p:cNvPr id="10" name="Arrow: Pentagon 9">
            <a:extLst>
              <a:ext uri="{FF2B5EF4-FFF2-40B4-BE49-F238E27FC236}">
                <a16:creationId xmlns:a16="http://schemas.microsoft.com/office/drawing/2014/main" id="{1B196687-EA6D-88EB-109E-52C664A431AC}"/>
              </a:ext>
            </a:extLst>
          </p:cNvPr>
          <p:cNvSpPr/>
          <p:nvPr/>
        </p:nvSpPr>
        <p:spPr>
          <a:xfrm>
            <a:off x="424028" y="2200413"/>
            <a:ext cx="1270318" cy="6705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IMB MTR assessment</a:t>
            </a:r>
          </a:p>
        </p:txBody>
      </p:sp>
      <p:graphicFrame>
        <p:nvGraphicFramePr>
          <p:cNvPr id="12" name="Table 12">
            <a:extLst>
              <a:ext uri="{FF2B5EF4-FFF2-40B4-BE49-F238E27FC236}">
                <a16:creationId xmlns:a16="http://schemas.microsoft.com/office/drawing/2014/main" id="{F98BC4B7-B132-F70E-F946-7005CE71ADA1}"/>
              </a:ext>
            </a:extLst>
          </p:cNvPr>
          <p:cNvGraphicFramePr>
            <a:graphicFrameLocks noGrp="1"/>
          </p:cNvGraphicFramePr>
          <p:nvPr>
            <p:extLst>
              <p:ext uri="{D42A27DB-BD31-4B8C-83A1-F6EECF244321}">
                <p14:modId xmlns:p14="http://schemas.microsoft.com/office/powerpoint/2010/main" val="1748679596"/>
              </p:ext>
            </p:extLst>
          </p:nvPr>
        </p:nvGraphicFramePr>
        <p:xfrm>
          <a:off x="1914118" y="2200412"/>
          <a:ext cx="4421276" cy="670560"/>
        </p:xfrm>
        <a:graphic>
          <a:graphicData uri="http://schemas.openxmlformats.org/drawingml/2006/table">
            <a:tbl>
              <a:tblPr firstRow="1" bandRow="1">
                <a:tableStyleId>{5C22544A-7EE6-4342-B048-85BDC9FD1C3A}</a:tableStyleId>
              </a:tblPr>
              <a:tblGrid>
                <a:gridCol w="2210638">
                  <a:extLst>
                    <a:ext uri="{9D8B030D-6E8A-4147-A177-3AD203B41FA5}">
                      <a16:colId xmlns:a16="http://schemas.microsoft.com/office/drawing/2014/main" val="3999974206"/>
                    </a:ext>
                  </a:extLst>
                </a:gridCol>
                <a:gridCol w="2210638">
                  <a:extLst>
                    <a:ext uri="{9D8B030D-6E8A-4147-A177-3AD203B41FA5}">
                      <a16:colId xmlns:a16="http://schemas.microsoft.com/office/drawing/2014/main" val="704257159"/>
                    </a:ext>
                  </a:extLst>
                </a:gridCol>
              </a:tblGrid>
              <a:tr h="335280">
                <a:tc>
                  <a:txBody>
                    <a:bodyPr/>
                    <a:lstStyle/>
                    <a:p>
                      <a:pPr algn="ctr"/>
                      <a:r>
                        <a:rPr lang="en-US" sz="1400" b="0">
                          <a:solidFill>
                            <a:schemeClr val="bg1"/>
                          </a:solidFill>
                          <a:latin typeface="Helvetica" pitchFamily="2" charset="0"/>
                        </a:rPr>
                        <a:t>Goal One</a:t>
                      </a:r>
                    </a:p>
                  </a:txBody>
                  <a:tcPr>
                    <a:solidFill>
                      <a:srgbClr val="0048A9"/>
                    </a:solidFill>
                  </a:tcPr>
                </a:tc>
                <a:tc>
                  <a:txBody>
                    <a:bodyPr/>
                    <a:lstStyle/>
                    <a:p>
                      <a:pPr algn="ctr"/>
                      <a:r>
                        <a:rPr lang="en-US" sz="1400" b="0">
                          <a:solidFill>
                            <a:schemeClr val="bg1"/>
                          </a:solidFill>
                          <a:latin typeface="Helvetica" pitchFamily="2" charset="0"/>
                        </a:rPr>
                        <a:t>Goal Two </a:t>
                      </a:r>
                    </a:p>
                  </a:txBody>
                  <a:tcPr>
                    <a:solidFill>
                      <a:srgbClr val="0048A9"/>
                    </a:solidFill>
                  </a:tcPr>
                </a:tc>
                <a:extLst>
                  <a:ext uri="{0D108BD9-81ED-4DB2-BD59-A6C34878D82A}">
                    <a16:rowId xmlns:a16="http://schemas.microsoft.com/office/drawing/2014/main" val="533675423"/>
                  </a:ext>
                </a:extLst>
              </a:tr>
              <a:tr h="335280">
                <a:tc>
                  <a:txBody>
                    <a:bodyPr/>
                    <a:lstStyle/>
                    <a:p>
                      <a:pPr algn="ctr"/>
                      <a:r>
                        <a:rPr lang="en-US" sz="1400" b="1" dirty="0">
                          <a:solidFill>
                            <a:schemeClr val="accent2">
                              <a:lumMod val="75000"/>
                            </a:schemeClr>
                          </a:solidFill>
                          <a:latin typeface="Helvetica" pitchFamily="2" charset="0"/>
                        </a:rPr>
                        <a:t>Off</a:t>
                      </a:r>
                      <a:r>
                        <a:rPr lang="en-US" sz="1400" dirty="0">
                          <a:solidFill>
                            <a:schemeClr val="accent2">
                              <a:lumMod val="75000"/>
                            </a:schemeClr>
                          </a:solidFill>
                          <a:latin typeface="Helvetica" pitchFamily="2" charset="0"/>
                        </a:rPr>
                        <a:t> </a:t>
                      </a:r>
                      <a:r>
                        <a:rPr lang="en-US" sz="1400" b="1" dirty="0">
                          <a:solidFill>
                            <a:schemeClr val="accent2">
                              <a:lumMod val="75000"/>
                            </a:schemeClr>
                          </a:solidFill>
                          <a:latin typeface="Helvetica" pitchFamily="2" charset="0"/>
                        </a:rPr>
                        <a:t>track</a:t>
                      </a:r>
                    </a:p>
                  </a:txBody>
                  <a:tcPr>
                    <a:solidFill>
                      <a:schemeClr val="bg1">
                        <a:lumMod val="85000"/>
                      </a:schemeClr>
                    </a:solidFill>
                  </a:tcPr>
                </a:tc>
                <a:tc>
                  <a:txBody>
                    <a:bodyPr/>
                    <a:lstStyle/>
                    <a:p>
                      <a:pPr algn="ctr"/>
                      <a:r>
                        <a:rPr lang="en-US" sz="1400" b="1" dirty="0">
                          <a:solidFill>
                            <a:srgbClr val="C00000"/>
                          </a:solidFill>
                          <a:latin typeface="Helvetica" pitchFamily="2" charset="0"/>
                        </a:rPr>
                        <a:t>Will be missed </a:t>
                      </a:r>
                    </a:p>
                  </a:txBody>
                  <a:tcPr>
                    <a:solidFill>
                      <a:schemeClr val="bg1">
                        <a:lumMod val="85000"/>
                      </a:schemeClr>
                    </a:solidFill>
                  </a:tcPr>
                </a:tc>
                <a:extLst>
                  <a:ext uri="{0D108BD9-81ED-4DB2-BD59-A6C34878D82A}">
                    <a16:rowId xmlns:a16="http://schemas.microsoft.com/office/drawing/2014/main" val="3144446106"/>
                  </a:ext>
                </a:extLst>
              </a:tr>
            </a:tbl>
          </a:graphicData>
        </a:graphic>
      </p:graphicFrame>
      <p:sp>
        <p:nvSpPr>
          <p:cNvPr id="6" name="Triangle 5">
            <a:extLst>
              <a:ext uri="{FF2B5EF4-FFF2-40B4-BE49-F238E27FC236}">
                <a16:creationId xmlns:a16="http://schemas.microsoft.com/office/drawing/2014/main" id="{0DACE674-55AB-8A69-8A9F-8D12D46602BE}"/>
              </a:ext>
            </a:extLst>
          </p:cNvPr>
          <p:cNvSpPr/>
          <p:nvPr/>
        </p:nvSpPr>
        <p:spPr>
          <a:xfrm rot="5400000">
            <a:off x="1484192" y="2489439"/>
            <a:ext cx="640080" cy="92507"/>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56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0F8D-3BC7-A18F-A532-4C153412EE01}"/>
              </a:ext>
            </a:extLst>
          </p:cNvPr>
          <p:cNvSpPr>
            <a:spLocks noGrp="1"/>
          </p:cNvSpPr>
          <p:nvPr>
            <p:ph type="title"/>
          </p:nvPr>
        </p:nvSpPr>
        <p:spPr>
          <a:xfrm>
            <a:off x="103009" y="101135"/>
            <a:ext cx="10946920" cy="632271"/>
          </a:xfrm>
        </p:spPr>
        <p:txBody>
          <a:bodyPr>
            <a:normAutofit fontScale="90000"/>
          </a:bodyPr>
          <a:lstStyle/>
          <a:p>
            <a:r>
              <a:rPr lang="en-US" b="1" dirty="0">
                <a:solidFill>
                  <a:schemeClr val="accent1"/>
                </a:solidFill>
                <a:latin typeface="Calibri (Body)"/>
              </a:rPr>
              <a:t>Closing in on zero in the world’s most challenging contexts</a:t>
            </a:r>
          </a:p>
        </p:txBody>
      </p:sp>
      <p:sp>
        <p:nvSpPr>
          <p:cNvPr id="3" name="Content Placeholder 2">
            <a:extLst>
              <a:ext uri="{FF2B5EF4-FFF2-40B4-BE49-F238E27FC236}">
                <a16:creationId xmlns:a16="http://schemas.microsoft.com/office/drawing/2014/main" id="{23808290-8AB2-71C5-13A4-CED1EAD46156}"/>
              </a:ext>
            </a:extLst>
          </p:cNvPr>
          <p:cNvSpPr>
            <a:spLocks noGrp="1"/>
          </p:cNvSpPr>
          <p:nvPr>
            <p:ph idx="1"/>
          </p:nvPr>
        </p:nvSpPr>
        <p:spPr>
          <a:xfrm>
            <a:off x="176221" y="703816"/>
            <a:ext cx="10515600" cy="666111"/>
          </a:xfrm>
        </p:spPr>
        <p:txBody>
          <a:bodyPr/>
          <a:lstStyle/>
          <a:p>
            <a:pPr marL="0" indent="0">
              <a:buNone/>
            </a:pPr>
            <a:r>
              <a:rPr lang="en-US" dirty="0">
                <a:solidFill>
                  <a:schemeClr val="accent1"/>
                </a:solidFill>
              </a:rPr>
              <a:t>Insecurity, inaccessibility, and political challenges are the biggest risks for the </a:t>
            </a:r>
            <a:r>
              <a:rPr lang="en-US" dirty="0" err="1">
                <a:solidFill>
                  <a:schemeClr val="accent1"/>
                </a:solidFill>
              </a:rPr>
              <a:t>programme</a:t>
            </a:r>
            <a:endParaRPr lang="en-US" dirty="0">
              <a:solidFill>
                <a:schemeClr val="accent1"/>
              </a:solidFill>
            </a:endParaRPr>
          </a:p>
        </p:txBody>
      </p:sp>
      <p:sp>
        <p:nvSpPr>
          <p:cNvPr id="4" name="Slide Number Placeholder 3">
            <a:extLst>
              <a:ext uri="{FF2B5EF4-FFF2-40B4-BE49-F238E27FC236}">
                <a16:creationId xmlns:a16="http://schemas.microsoft.com/office/drawing/2014/main" id="{F6000ABF-A0A8-F425-60DB-DC6E3FF42D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A738A69-4B15-B09F-ECEE-F3559B9BA113}"/>
              </a:ext>
            </a:extLst>
          </p:cNvPr>
          <p:cNvSpPr/>
          <p:nvPr/>
        </p:nvSpPr>
        <p:spPr>
          <a:xfrm>
            <a:off x="6047699" y="1369927"/>
            <a:ext cx="5285232" cy="5231440"/>
          </a:xfrm>
          <a:prstGeom prst="rect">
            <a:avLst/>
          </a:prstGeom>
          <a:noFill/>
          <a:ln>
            <a:solidFill>
              <a:srgbClr val="F083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Consequential geogra</a:t>
            </a:r>
            <a:r>
              <a:rPr kumimoji="0" lang="en-US" sz="1600" b="1" i="0" u="none" strike="noStrike" kern="1200" cap="none" spc="0" normalizeH="0" baseline="0" noProof="0" dirty="0">
                <a:ln>
                  <a:noFill/>
                </a:ln>
                <a:solidFill>
                  <a:srgbClr val="0048A9"/>
                </a:solidFill>
                <a:effectLst/>
                <a:uLnTx/>
                <a:uFillTx/>
                <a:latin typeface="Helvetica" panose="020B0604020202020204" pitchFamily="34" charset="0"/>
                <a:ea typeface="+mn-ea"/>
                <a:cs typeface="Helvetica" panose="020B0604020202020204" pitchFamily="34" charset="0"/>
              </a:rPr>
              <a:t>phies</a:t>
            </a:r>
            <a:endParaRPr kumimoji="0" lang="en-US" sz="1600" b="0" i="0" u="none" strike="noStrike" kern="1200" cap="none" spc="0" normalizeH="0" baseline="0" noProof="0" dirty="0">
              <a:ln>
                <a:noFill/>
              </a:ln>
              <a:solidFill>
                <a:srgbClr val="0048A9"/>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B0206F27-5CBA-9F55-360C-27A426D1A9BC}"/>
              </a:ext>
            </a:extLst>
          </p:cNvPr>
          <p:cNvSpPr/>
          <p:nvPr/>
        </p:nvSpPr>
        <p:spPr>
          <a:xfrm>
            <a:off x="423767" y="2541444"/>
            <a:ext cx="2468880" cy="3699558"/>
          </a:xfrm>
          <a:prstGeom prst="rect">
            <a:avLst/>
          </a:prstGeom>
          <a:noFill/>
          <a:ln w="31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Afghanistan</a:t>
            </a:r>
            <a:endPar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World’s largest humanitarian crisis, continues to deteriorate with very few international health actors left in the country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Engagement of regional partners is critical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Challenges reaching persistently missed children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Kandahar an ongoing concern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37DF3CC-5E0F-8A8D-ADB3-D7DF8271E5CF}"/>
              </a:ext>
            </a:extLst>
          </p:cNvPr>
          <p:cNvSpPr/>
          <p:nvPr/>
        </p:nvSpPr>
        <p:spPr>
          <a:xfrm>
            <a:off x="3000118" y="2541444"/>
            <a:ext cx="2468880" cy="3699558"/>
          </a:xfrm>
          <a:prstGeom prst="rect">
            <a:avLst/>
          </a:prstGeom>
          <a:noFill/>
          <a:ln w="31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Pakistan</a:t>
            </a:r>
            <a:endPar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Economic and humanitarian challenges coupled with political and security challenges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0048A9"/>
                </a:solidFill>
                <a:effectLst/>
                <a:uLnTx/>
                <a:uFillTx/>
                <a:latin typeface="Calibri (Body)"/>
                <a:ea typeface="+mn-ea"/>
                <a:cs typeface="Helvetica" panose="020B0604020202020204" pitchFamily="34" charset="0"/>
              </a:rPr>
              <a:t>Programme</a:t>
            </a:r>
            <a:r>
              <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 continues to miss a large number of children; approximately 50,000 children in the region (south KP) are regularly missed during OPV SIAs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Body)"/>
                <a:ea typeface="+mn-ea"/>
                <a:cs typeface="Helvetica" panose="020B0604020202020204" pitchFamily="34" charset="0"/>
              </a:rPr>
              <a:t>Increased security management challenges during political transition</a:t>
            </a:r>
          </a:p>
        </p:txBody>
      </p:sp>
      <p:sp>
        <p:nvSpPr>
          <p:cNvPr id="9" name="Rectangle 8">
            <a:extLst>
              <a:ext uri="{FF2B5EF4-FFF2-40B4-BE49-F238E27FC236}">
                <a16:creationId xmlns:a16="http://schemas.microsoft.com/office/drawing/2014/main" id="{F0D03069-1E44-65DA-410F-C7DFA0B5A42D}"/>
              </a:ext>
            </a:extLst>
          </p:cNvPr>
          <p:cNvSpPr/>
          <p:nvPr/>
        </p:nvSpPr>
        <p:spPr>
          <a:xfrm>
            <a:off x="288189" y="1369927"/>
            <a:ext cx="5288280" cy="5231440"/>
          </a:xfrm>
          <a:prstGeom prst="rect">
            <a:avLst/>
          </a:pr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8A9"/>
                </a:solidFill>
                <a:effectLst/>
                <a:uLnTx/>
                <a:uFillTx/>
                <a:latin typeface="Calibri (Body)"/>
                <a:ea typeface="+mn-ea"/>
                <a:cs typeface="Helvetica"/>
              </a:rPr>
              <a:t>Endemics</a:t>
            </a:r>
            <a:endParaRPr kumimoji="0" lang="en-US" sz="1200" b="0" i="0" u="none" strike="noStrike" kern="1200" cap="none" spc="0" normalizeH="0" baseline="0" noProof="0" dirty="0">
              <a:ln>
                <a:noFill/>
              </a:ln>
              <a:solidFill>
                <a:srgbClr val="0048A9"/>
              </a:solidFill>
              <a:effectLst/>
              <a:uLnTx/>
              <a:uFillTx/>
              <a:latin typeface="Calibri (Body)"/>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Body)"/>
                <a:ea typeface="+mn-ea"/>
                <a:cs typeface="Helvetica"/>
              </a:rPr>
              <a:t>Though one epidemiological block, the Afghanistan–Pakistan operating dynamic is complex</a:t>
            </a:r>
            <a:endParaRPr kumimoji="0" lang="en-US" sz="1400" b="0" i="0" u="none" strike="sngStrike" kern="1200" cap="none" spc="0" normalizeH="0" baseline="0" noProof="0" dirty="0">
              <a:ln>
                <a:noFill/>
              </a:ln>
              <a:solidFill>
                <a:srgbClr val="0048A9"/>
              </a:solidFill>
              <a:effectLst/>
              <a:uLnTx/>
              <a:uFillTx/>
              <a:latin typeface="Calibri (Body)"/>
              <a:ea typeface="Calibri"/>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Body)"/>
                <a:ea typeface="+mn-ea"/>
                <a:cs typeface="Helvetica"/>
              </a:rPr>
              <a:t>The EMRO sub-committee on Polio Eradication and Outbreaks will undergo an important leadership transition with RD’s departure</a:t>
            </a:r>
            <a:endParaRPr kumimoji="0" lang="en-US" sz="1400" b="0" i="0" u="none" strike="noStrike" kern="1200" cap="none" spc="0" normalizeH="0" baseline="0" noProof="0" dirty="0">
              <a:ln>
                <a:noFill/>
              </a:ln>
              <a:solidFill>
                <a:srgbClr val="0048A9"/>
              </a:solidFill>
              <a:effectLst/>
              <a:uLnTx/>
              <a:uFillTx/>
              <a:latin typeface="Calibri (Body)"/>
              <a:ea typeface="Calibri"/>
              <a:cs typeface="Helvetica"/>
            </a:endParaRPr>
          </a:p>
        </p:txBody>
      </p:sp>
      <p:sp>
        <p:nvSpPr>
          <p:cNvPr id="12" name="Rectangle 11">
            <a:extLst>
              <a:ext uri="{FF2B5EF4-FFF2-40B4-BE49-F238E27FC236}">
                <a16:creationId xmlns:a16="http://schemas.microsoft.com/office/drawing/2014/main" id="{72AA792F-0786-32B5-C566-49AFF540A494}"/>
              </a:ext>
            </a:extLst>
          </p:cNvPr>
          <p:cNvSpPr/>
          <p:nvPr/>
        </p:nvSpPr>
        <p:spPr>
          <a:xfrm>
            <a:off x="6175534" y="1749397"/>
            <a:ext cx="2468880" cy="2212166"/>
          </a:xfrm>
          <a:prstGeom prst="rect">
            <a:avLst/>
          </a:prstGeom>
          <a:noFill/>
          <a:ln w="317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DRC (Eastern)</a:t>
            </a:r>
            <a:endPar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Insecurity, armed conflict, large numbers of IDPs</a:t>
            </a:r>
            <a:endParaRPr kumimoji="0" lang="en-US" sz="14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Elections scheduled for December 2023</a:t>
            </a:r>
            <a:endParaRPr kumimoji="0" lang="en-US" sz="14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Challenges with campaigns due to complex environment, weak logistics, and inaccessibility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Calibri" panose="020F0502020204030204"/>
              <a:ea typeface="Calibri"/>
              <a:cs typeface="Calibri"/>
            </a:endParaRPr>
          </a:p>
        </p:txBody>
      </p:sp>
      <p:sp>
        <p:nvSpPr>
          <p:cNvPr id="14" name="Rectangle 13">
            <a:extLst>
              <a:ext uri="{FF2B5EF4-FFF2-40B4-BE49-F238E27FC236}">
                <a16:creationId xmlns:a16="http://schemas.microsoft.com/office/drawing/2014/main" id="{81EC073E-44F9-BBB4-B736-066CC03392F9}"/>
              </a:ext>
            </a:extLst>
          </p:cNvPr>
          <p:cNvSpPr/>
          <p:nvPr/>
        </p:nvSpPr>
        <p:spPr>
          <a:xfrm>
            <a:off x="6185485" y="4177010"/>
            <a:ext cx="2468880" cy="1977174"/>
          </a:xfrm>
          <a:prstGeom prst="rect">
            <a:avLst/>
          </a:prstGeom>
          <a:noFill/>
          <a:ln w="317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Somalia (Central)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For the first time, there are no fully inaccessible districts</a:t>
            </a:r>
            <a:endParaRPr kumimoji="0" lang="en-US" sz="12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Ongoing challenges related to famine, insecurity, and weak health systems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rPr>
              <a:t>Phased withdrawal of the African Union troops, to be completed in 2024</a:t>
            </a:r>
          </a:p>
        </p:txBody>
      </p:sp>
      <p:sp>
        <p:nvSpPr>
          <p:cNvPr id="15" name="Rectangle 14">
            <a:extLst>
              <a:ext uri="{FF2B5EF4-FFF2-40B4-BE49-F238E27FC236}">
                <a16:creationId xmlns:a16="http://schemas.microsoft.com/office/drawing/2014/main" id="{1F2FE772-C420-3C8E-7CF7-C4BD572079B5}"/>
              </a:ext>
            </a:extLst>
          </p:cNvPr>
          <p:cNvSpPr/>
          <p:nvPr/>
        </p:nvSpPr>
        <p:spPr>
          <a:xfrm>
            <a:off x="8772248" y="1751714"/>
            <a:ext cx="2468880" cy="2522884"/>
          </a:xfrm>
          <a:prstGeom prst="rect">
            <a:avLst/>
          </a:prstGeom>
          <a:noFill/>
          <a:ln w="317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Nigeria (Northwest)</a:t>
            </a:r>
            <a:endPar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rPr>
              <a:t>3 front-line workers killed; 13 taken hostage; insurgency and banditry in key states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&gt;3.9M children in 31K settlements inaccessible</a:t>
            </a:r>
            <a:endParaRPr kumimoji="0" lang="en-US" sz="14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Strong local partnerships; Dr. Pate’s recent appointment as health minister</a:t>
            </a:r>
          </a:p>
        </p:txBody>
      </p:sp>
      <p:sp>
        <p:nvSpPr>
          <p:cNvPr id="16" name="Rectangle 15">
            <a:extLst>
              <a:ext uri="{FF2B5EF4-FFF2-40B4-BE49-F238E27FC236}">
                <a16:creationId xmlns:a16="http://schemas.microsoft.com/office/drawing/2014/main" id="{940B3206-EE60-48AE-2C6C-6D60749015DD}"/>
              </a:ext>
            </a:extLst>
          </p:cNvPr>
          <p:cNvSpPr/>
          <p:nvPr/>
        </p:nvSpPr>
        <p:spPr>
          <a:xfrm>
            <a:off x="8762466" y="4367559"/>
            <a:ext cx="2468880" cy="2233807"/>
          </a:xfrm>
          <a:prstGeom prst="rect">
            <a:avLst/>
          </a:prstGeom>
          <a:noFill/>
          <a:ln w="317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Yemen (Northern)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Health emergency</a:t>
            </a:r>
            <a:endParaRPr kumimoji="0" lang="en-US" sz="14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Anti-vaccine sentiment in government</a:t>
            </a:r>
            <a:endParaRPr kumimoji="0" lang="en-US" sz="14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No campaign activities since outbreak began</a:t>
            </a:r>
            <a:endParaRPr kumimoji="0" lang="en-US" sz="1400" b="0" i="0" u="none" strike="noStrike" kern="1200" cap="none" spc="0" normalizeH="0" baseline="0" noProof="0" dirty="0">
              <a:ln>
                <a:noFill/>
              </a:ln>
              <a:solidFill>
                <a:srgbClr val="0048A9"/>
              </a:solidFill>
              <a:effectLst/>
              <a:uLnTx/>
              <a:uFillTx/>
              <a:latin typeface="Calibri" panose="020F0502020204030204"/>
              <a:ea typeface="Calibri"/>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8A9"/>
                </a:solidFill>
                <a:effectLst/>
                <a:uLnTx/>
                <a:uFillTx/>
                <a:latin typeface="Calibri" panose="020F0502020204030204"/>
                <a:ea typeface="+mn-ea"/>
                <a:cs typeface="Helvetica" panose="020B0604020202020204" pitchFamily="34" charset="0"/>
              </a:rPr>
              <a:t>Risk of spillover from northern governance to the wider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7057717C-056F-E955-A990-53E92D5C3203}"/>
              </a:ext>
            </a:extLst>
          </p:cNvPr>
          <p:cNvSpPr/>
          <p:nvPr/>
        </p:nvSpPr>
        <p:spPr>
          <a:xfrm>
            <a:off x="36430" y="1154774"/>
            <a:ext cx="430306" cy="430306"/>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8" name="Oval 17">
            <a:extLst>
              <a:ext uri="{FF2B5EF4-FFF2-40B4-BE49-F238E27FC236}">
                <a16:creationId xmlns:a16="http://schemas.microsoft.com/office/drawing/2014/main" id="{C122B997-D7FC-371F-06E9-9454933DED7E}"/>
              </a:ext>
            </a:extLst>
          </p:cNvPr>
          <p:cNvSpPr/>
          <p:nvPr/>
        </p:nvSpPr>
        <p:spPr>
          <a:xfrm>
            <a:off x="5828228" y="1208019"/>
            <a:ext cx="430306" cy="430306"/>
          </a:xfrm>
          <a:prstGeom prst="ellipse">
            <a:avLst/>
          </a:prstGeom>
          <a:solidFill>
            <a:srgbClr val="F08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2</a:t>
            </a:r>
          </a:p>
        </p:txBody>
      </p:sp>
    </p:spTree>
    <p:extLst>
      <p:ext uri="{BB962C8B-B14F-4D97-AF65-F5344CB8AC3E}">
        <p14:creationId xmlns:p14="http://schemas.microsoft.com/office/powerpoint/2010/main" val="269116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85E6C2-C7E3-076E-1D06-28A1C852D5E3}"/>
              </a:ext>
            </a:extLst>
          </p:cNvPr>
          <p:cNvSpPr/>
          <p:nvPr/>
        </p:nvSpPr>
        <p:spPr>
          <a:xfrm>
            <a:off x="11330650" y="5764192"/>
            <a:ext cx="838200" cy="814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1415AF-FD56-777C-9431-DF823B49777A}"/>
              </a:ext>
            </a:extLst>
          </p:cNvPr>
          <p:cNvSpPr>
            <a:spLocks noGrp="1"/>
          </p:cNvSpPr>
          <p:nvPr>
            <p:ph type="title"/>
          </p:nvPr>
        </p:nvSpPr>
        <p:spPr>
          <a:xfrm>
            <a:off x="163497" y="118321"/>
            <a:ext cx="10515600" cy="617894"/>
          </a:xfrm>
        </p:spPr>
        <p:txBody>
          <a:bodyPr>
            <a:normAutofit fontScale="90000"/>
          </a:bodyPr>
          <a:lstStyle/>
          <a:p>
            <a:r>
              <a:rPr lang="en-US" b="1" dirty="0">
                <a:solidFill>
                  <a:schemeClr val="accent1"/>
                </a:solidFill>
                <a:latin typeface="+mn-lt"/>
              </a:rPr>
              <a:t>We are implementing IMB recommendations based on priority and likely impact on interruption goals</a:t>
            </a:r>
          </a:p>
        </p:txBody>
      </p:sp>
      <p:graphicFrame>
        <p:nvGraphicFramePr>
          <p:cNvPr id="5" name="Content Placeholder 4">
            <a:extLst>
              <a:ext uri="{FF2B5EF4-FFF2-40B4-BE49-F238E27FC236}">
                <a16:creationId xmlns:a16="http://schemas.microsoft.com/office/drawing/2014/main" id="{7BB71033-DE71-D9EC-003B-C56518F662FF}"/>
              </a:ext>
            </a:extLst>
          </p:cNvPr>
          <p:cNvGraphicFramePr>
            <a:graphicFrameLocks noGrp="1"/>
          </p:cNvGraphicFramePr>
          <p:nvPr>
            <p:ph idx="1"/>
          </p:nvPr>
        </p:nvGraphicFramePr>
        <p:xfrm>
          <a:off x="163497" y="1278383"/>
          <a:ext cx="11774505" cy="5211200"/>
        </p:xfrm>
        <a:graphic>
          <a:graphicData uri="http://schemas.openxmlformats.org/drawingml/2006/table">
            <a:tbl>
              <a:tblPr firstRow="1" bandRow="1">
                <a:tableStyleId>{5C22544A-7EE6-4342-B048-85BDC9FD1C3A}</a:tableStyleId>
              </a:tblPr>
              <a:tblGrid>
                <a:gridCol w="591146">
                  <a:extLst>
                    <a:ext uri="{9D8B030D-6E8A-4147-A177-3AD203B41FA5}">
                      <a16:colId xmlns:a16="http://schemas.microsoft.com/office/drawing/2014/main" val="2369372336"/>
                    </a:ext>
                  </a:extLst>
                </a:gridCol>
                <a:gridCol w="457066">
                  <a:extLst>
                    <a:ext uri="{9D8B030D-6E8A-4147-A177-3AD203B41FA5}">
                      <a16:colId xmlns:a16="http://schemas.microsoft.com/office/drawing/2014/main" val="3781944184"/>
                    </a:ext>
                  </a:extLst>
                </a:gridCol>
                <a:gridCol w="725260">
                  <a:extLst>
                    <a:ext uri="{9D8B030D-6E8A-4147-A177-3AD203B41FA5}">
                      <a16:colId xmlns:a16="http://schemas.microsoft.com/office/drawing/2014/main" val="4158199583"/>
                    </a:ext>
                  </a:extLst>
                </a:gridCol>
                <a:gridCol w="5239757">
                  <a:extLst>
                    <a:ext uri="{9D8B030D-6E8A-4147-A177-3AD203B41FA5}">
                      <a16:colId xmlns:a16="http://schemas.microsoft.com/office/drawing/2014/main" val="1669396327"/>
                    </a:ext>
                  </a:extLst>
                </a:gridCol>
                <a:gridCol w="4761276">
                  <a:extLst>
                    <a:ext uri="{9D8B030D-6E8A-4147-A177-3AD203B41FA5}">
                      <a16:colId xmlns:a16="http://schemas.microsoft.com/office/drawing/2014/main" val="3409886403"/>
                    </a:ext>
                  </a:extLst>
                </a:gridCol>
              </a:tblGrid>
              <a:tr h="325700">
                <a:tc>
                  <a:txBody>
                    <a:bodyPr/>
                    <a:lstStyle/>
                    <a:p>
                      <a:pPr algn="ctr"/>
                      <a:endParaRPr lang="en-US" sz="1100">
                        <a:latin typeface="Helvetica" pitchFamily="2" charset="0"/>
                      </a:endParaRPr>
                    </a:p>
                  </a:txBody>
                  <a:tcPr/>
                </a:tc>
                <a:tc>
                  <a:txBody>
                    <a:bodyPr/>
                    <a:lstStyle/>
                    <a:p>
                      <a:pPr algn="ctr"/>
                      <a:r>
                        <a:rPr lang="en-US" sz="1100">
                          <a:latin typeface="Helvetica" pitchFamily="2" charset="0"/>
                        </a:rPr>
                        <a:t>No.</a:t>
                      </a:r>
                    </a:p>
                  </a:txBody>
                  <a:tcPr/>
                </a:tc>
                <a:tc>
                  <a:txBody>
                    <a:bodyPr/>
                    <a:lstStyle/>
                    <a:p>
                      <a:pPr algn="ctr"/>
                      <a:r>
                        <a:rPr lang="en-US" sz="1100">
                          <a:latin typeface="Helvetica" pitchFamily="2" charset="0"/>
                        </a:rPr>
                        <a:t>Priority</a:t>
                      </a:r>
                    </a:p>
                  </a:txBody>
                  <a:tcPr/>
                </a:tc>
                <a:tc>
                  <a:txBody>
                    <a:bodyPr/>
                    <a:lstStyle/>
                    <a:p>
                      <a:pPr algn="l"/>
                      <a:r>
                        <a:rPr lang="en-US" sz="1100">
                          <a:latin typeface="Helvetica" pitchFamily="2" charset="0"/>
                        </a:rPr>
                        <a:t>Recommended action</a:t>
                      </a:r>
                    </a:p>
                  </a:txBody>
                  <a:tcPr/>
                </a:tc>
                <a:tc>
                  <a:txBody>
                    <a:bodyPr/>
                    <a:lstStyle/>
                    <a:p>
                      <a:pPr algn="l"/>
                      <a:r>
                        <a:rPr lang="en-US" sz="1100">
                          <a:latin typeface="Helvetica" pitchFamily="2" charset="0"/>
                        </a:rPr>
                        <a:t>Notes</a:t>
                      </a:r>
                    </a:p>
                  </a:txBody>
                  <a:tcPr/>
                </a:tc>
                <a:extLst>
                  <a:ext uri="{0D108BD9-81ED-4DB2-BD59-A6C34878D82A}">
                    <a16:rowId xmlns:a16="http://schemas.microsoft.com/office/drawing/2014/main" val="2415434119"/>
                  </a:ext>
                </a:extLst>
              </a:tr>
              <a:tr h="325700">
                <a:tc rowSpan="7">
                  <a:txBody>
                    <a:bodyPr/>
                    <a:lstStyle/>
                    <a:p>
                      <a:pPr algn="ctr" fontAlgn="ctr"/>
                      <a:r>
                        <a:rPr lang="en-US" sz="1100" b="0" i="0" u="none" strike="noStrike">
                          <a:solidFill>
                            <a:srgbClr val="000000"/>
                          </a:solidFill>
                          <a:effectLst/>
                          <a:latin typeface="Helvetica" pitchFamily="2" charset="0"/>
                        </a:rPr>
                        <a:t>Goal 1</a:t>
                      </a: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6</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High</a:t>
                      </a:r>
                    </a:p>
                  </a:txBody>
                  <a:tcPr marL="9525" marR="9525" marT="9525" marB="0" anchor="ctr">
                    <a:solidFill>
                      <a:schemeClr val="accent6">
                        <a:lumMod val="60000"/>
                        <a:lumOff val="40000"/>
                      </a:schemeClr>
                    </a:solidFill>
                  </a:tcPr>
                </a:tc>
                <a:tc>
                  <a:txBody>
                    <a:bodyPr/>
                    <a:lstStyle/>
                    <a:p>
                      <a:pPr algn="l" fontAlgn="b"/>
                      <a:r>
                        <a:rPr lang="en-US" sz="1100" b="0" i="0" u="none" strike="noStrike">
                          <a:solidFill>
                            <a:srgbClr val="000000"/>
                          </a:solidFill>
                          <a:effectLst/>
                          <a:latin typeface="Helvetica" pitchFamily="2" charset="0"/>
                        </a:rPr>
                        <a:t>Continue working closely with provincial chief secretaries in Pakistan</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will continue to do so</a:t>
                      </a:r>
                    </a:p>
                  </a:txBody>
                  <a:tcPr marL="9525" marR="9525" marT="9525" marB="0" anchor="ctr"/>
                </a:tc>
                <a:extLst>
                  <a:ext uri="{0D108BD9-81ED-4DB2-BD59-A6C34878D82A}">
                    <a16:rowId xmlns:a16="http://schemas.microsoft.com/office/drawing/2014/main" val="3679538006"/>
                  </a:ext>
                </a:extLst>
              </a:tr>
              <a:tr h="325700">
                <a:tc vMerge="1">
                  <a:txBody>
                    <a:bodyPr/>
                    <a:lstStyle/>
                    <a:p>
                      <a:pPr algn="l" fontAlgn="ctr"/>
                      <a:r>
                        <a:rPr lang="en-US" sz="1100" b="0" i="0" u="none" strike="noStrike">
                          <a:solidFill>
                            <a:srgbClr val="000000"/>
                          </a:solidFill>
                          <a:effectLst/>
                          <a:latin typeface="Helvetica" pitchFamily="2" charset="0"/>
                        </a:rPr>
                        <a:t>Goal 1</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12</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High</a:t>
                      </a:r>
                    </a:p>
                  </a:txBody>
                  <a:tcPr marL="9525" marR="9525" marT="9525" marB="0" anchor="ctr">
                    <a:solidFill>
                      <a:schemeClr val="accent6">
                        <a:lumMod val="60000"/>
                        <a:lumOff val="40000"/>
                      </a:schemeClr>
                    </a:solidFill>
                  </a:tcPr>
                </a:tc>
                <a:tc>
                  <a:txBody>
                    <a:bodyPr/>
                    <a:lstStyle/>
                    <a:p>
                      <a:pPr algn="l" fontAlgn="b"/>
                      <a:r>
                        <a:rPr lang="en-US" sz="1100" b="0" i="0" u="none" strike="noStrike" dirty="0">
                          <a:solidFill>
                            <a:srgbClr val="000000"/>
                          </a:solidFill>
                          <a:effectLst/>
                          <a:latin typeface="Helvetica" pitchFamily="2" charset="0"/>
                        </a:rPr>
                        <a:t>Undertake advocacy with provincial governors in Afghanistan</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pursuing all relevant opportunities</a:t>
                      </a:r>
                    </a:p>
                  </a:txBody>
                  <a:tcPr marL="9525" marR="9525" marT="9525" marB="0" anchor="ctr"/>
                </a:tc>
                <a:extLst>
                  <a:ext uri="{0D108BD9-81ED-4DB2-BD59-A6C34878D82A}">
                    <a16:rowId xmlns:a16="http://schemas.microsoft.com/office/drawing/2014/main" val="1250429727"/>
                  </a:ext>
                </a:extLst>
              </a:tr>
              <a:tr h="325700">
                <a:tc vMerge="1">
                  <a:txBody>
                    <a:bodyPr/>
                    <a:lstStyle/>
                    <a:p>
                      <a:pPr algn="l" fontAlgn="ctr"/>
                      <a:r>
                        <a:rPr lang="en-US" sz="1100" b="0" i="0" u="none" strike="noStrike">
                          <a:solidFill>
                            <a:srgbClr val="000000"/>
                          </a:solidFill>
                          <a:effectLst/>
                          <a:latin typeface="Helvetica" pitchFamily="2" charset="0"/>
                        </a:rPr>
                        <a:t>Goal 1</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5</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Medium</a:t>
                      </a:r>
                    </a:p>
                  </a:txBody>
                  <a:tcPr marL="9525" marR="9525" marT="9525" marB="0" anchor="ctr">
                    <a:solidFill>
                      <a:schemeClr val="accent2">
                        <a:lumMod val="60000"/>
                        <a:lumOff val="40000"/>
                      </a:schemeClr>
                    </a:solidFill>
                  </a:tcPr>
                </a:tc>
                <a:tc>
                  <a:txBody>
                    <a:bodyPr/>
                    <a:lstStyle/>
                    <a:p>
                      <a:pPr algn="l" fontAlgn="b"/>
                      <a:r>
                        <a:rPr lang="en-US" sz="1100" b="0" i="0" u="none" strike="noStrike">
                          <a:solidFill>
                            <a:srgbClr val="000000"/>
                          </a:solidFill>
                          <a:effectLst/>
                          <a:latin typeface="Helvetica" pitchFamily="2" charset="0"/>
                        </a:rPr>
                        <a:t>Increase the number of campaigns planned in the endemics in 2023</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in principle; adhering to existing campaigns and following epi</a:t>
                      </a:r>
                    </a:p>
                  </a:txBody>
                  <a:tcPr marL="9525" marR="9525" marT="9525" marB="0" anchor="ctr"/>
                </a:tc>
                <a:extLst>
                  <a:ext uri="{0D108BD9-81ED-4DB2-BD59-A6C34878D82A}">
                    <a16:rowId xmlns:a16="http://schemas.microsoft.com/office/drawing/2014/main" val="3349840008"/>
                  </a:ext>
                </a:extLst>
              </a:tr>
              <a:tr h="325700">
                <a:tc vMerge="1">
                  <a:txBody>
                    <a:bodyPr/>
                    <a:lstStyle/>
                    <a:p>
                      <a:pPr algn="l" fontAlgn="ctr"/>
                      <a:r>
                        <a:rPr lang="en-US" sz="1100" b="0" i="0" u="none" strike="noStrike">
                          <a:solidFill>
                            <a:srgbClr val="000000"/>
                          </a:solidFill>
                          <a:effectLst/>
                          <a:latin typeface="Helvetica" pitchFamily="2" charset="0"/>
                        </a:rPr>
                        <a:t>Goal 1</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9</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Medium</a:t>
                      </a:r>
                    </a:p>
                  </a:txBody>
                  <a:tcPr marL="9525" marR="9525" marT="9525" marB="0" anchor="ctr">
                    <a:solidFill>
                      <a:schemeClr val="accent2">
                        <a:lumMod val="60000"/>
                        <a:lumOff val="40000"/>
                      </a:schemeClr>
                    </a:solidFill>
                  </a:tcPr>
                </a:tc>
                <a:tc>
                  <a:txBody>
                    <a:bodyPr/>
                    <a:lstStyle/>
                    <a:p>
                      <a:pPr algn="l" fontAlgn="b"/>
                      <a:r>
                        <a:rPr lang="en-US" sz="1100" b="0" i="0" u="none" strike="noStrike">
                          <a:solidFill>
                            <a:srgbClr val="000000"/>
                          </a:solidFill>
                          <a:effectLst/>
                          <a:latin typeface="Helvetica" pitchFamily="2" charset="0"/>
                        </a:rPr>
                        <a:t>New EMRO regional director should prioritize the regional subcommittee</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and should happen in natural course; POB engaging</a:t>
                      </a:r>
                    </a:p>
                  </a:txBody>
                  <a:tcPr marL="9525" marR="9525" marT="9525" marB="0" anchor="ctr"/>
                </a:tc>
                <a:extLst>
                  <a:ext uri="{0D108BD9-81ED-4DB2-BD59-A6C34878D82A}">
                    <a16:rowId xmlns:a16="http://schemas.microsoft.com/office/drawing/2014/main" val="3949713411"/>
                  </a:ext>
                </a:extLst>
              </a:tr>
              <a:tr h="325700">
                <a:tc vMerge="1">
                  <a:txBody>
                    <a:bodyPr/>
                    <a:lstStyle/>
                    <a:p>
                      <a:pPr algn="ctr" fontAlgn="ctr"/>
                      <a:endParaRPr lang="en-US" sz="1100" b="0" i="0" u="none" strike="noStrike">
                        <a:solidFill>
                          <a:srgbClr val="000000"/>
                        </a:solidFill>
                        <a:effectLst/>
                        <a:latin typeface="Helvetica" pitchFamily="2" charset="0"/>
                      </a:endParaRP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7</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Low</a:t>
                      </a:r>
                    </a:p>
                  </a:txBody>
                  <a:tcPr marL="9525" marR="9525" marT="9525" marB="0" anchor="ctr">
                    <a:solidFill>
                      <a:srgbClr val="D4CFB0"/>
                    </a:solidFill>
                  </a:tcPr>
                </a:tc>
                <a:tc>
                  <a:txBody>
                    <a:bodyPr/>
                    <a:lstStyle/>
                    <a:p>
                      <a:pPr algn="l" fontAlgn="b"/>
                      <a:r>
                        <a:rPr lang="en-US" sz="1100" b="0" i="0" u="none" strike="noStrike">
                          <a:solidFill>
                            <a:srgbClr val="000000"/>
                          </a:solidFill>
                          <a:effectLst/>
                          <a:latin typeface="Helvetica" pitchFamily="2" charset="0"/>
                        </a:rPr>
                        <a:t>Order an independent audit in eastern Afghanistan</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would be interesting, but lower priority and poses challenges</a:t>
                      </a:r>
                    </a:p>
                  </a:txBody>
                  <a:tcPr marL="9525" marR="9525" marT="9525" marB="0" anchor="ctr"/>
                </a:tc>
                <a:extLst>
                  <a:ext uri="{0D108BD9-81ED-4DB2-BD59-A6C34878D82A}">
                    <a16:rowId xmlns:a16="http://schemas.microsoft.com/office/drawing/2014/main" val="140779567"/>
                  </a:ext>
                </a:extLst>
              </a:tr>
              <a:tr h="325700">
                <a:tc vMerge="1">
                  <a:txBody>
                    <a:bodyPr/>
                    <a:lstStyle/>
                    <a:p>
                      <a:pPr algn="ctr" fontAlgn="ctr"/>
                      <a:endParaRPr lang="en-US" sz="1100" b="0" i="0" u="none" strike="noStrike">
                        <a:solidFill>
                          <a:srgbClr val="000000"/>
                        </a:solidFill>
                        <a:effectLst/>
                        <a:latin typeface="Helvetica" pitchFamily="2" charset="0"/>
                      </a:endParaRP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8</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Low</a:t>
                      </a:r>
                    </a:p>
                  </a:txBody>
                  <a:tcPr marL="9525" marR="9525" marT="9525" marB="0" anchor="ctr">
                    <a:solidFill>
                      <a:srgbClr val="D4CFB0"/>
                    </a:solidFill>
                  </a:tcPr>
                </a:tc>
                <a:tc>
                  <a:txBody>
                    <a:bodyPr/>
                    <a:lstStyle/>
                    <a:p>
                      <a:pPr algn="l" fontAlgn="b"/>
                      <a:r>
                        <a:rPr lang="en-US" sz="1100" b="0" i="0" u="none" strike="noStrike">
                          <a:solidFill>
                            <a:srgbClr val="000000"/>
                          </a:solidFill>
                          <a:effectLst/>
                          <a:latin typeface="Helvetica" pitchFamily="2" charset="0"/>
                        </a:rPr>
                        <a:t>Carry out a serology study in eastern and southern Afghanistan</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in principle; inaccessibility remains key issue</a:t>
                      </a:r>
                    </a:p>
                  </a:txBody>
                  <a:tcPr marL="9525" marR="9525" marT="9525" marB="0" anchor="ctr"/>
                </a:tc>
                <a:extLst>
                  <a:ext uri="{0D108BD9-81ED-4DB2-BD59-A6C34878D82A}">
                    <a16:rowId xmlns:a16="http://schemas.microsoft.com/office/drawing/2014/main" val="819598544"/>
                  </a:ext>
                </a:extLst>
              </a:tr>
              <a:tr h="325700">
                <a:tc vMerge="1">
                  <a:txBody>
                    <a:bodyPr/>
                    <a:lstStyle/>
                    <a:p>
                      <a:pPr algn="ctr" fontAlgn="ctr"/>
                      <a:endParaRPr lang="en-US" sz="1100" b="0" i="0" u="none" strike="noStrike">
                        <a:solidFill>
                          <a:srgbClr val="000000"/>
                        </a:solidFill>
                        <a:effectLst/>
                        <a:latin typeface="Helvetica" pitchFamily="2" charset="0"/>
                      </a:endParaRP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14</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Low</a:t>
                      </a:r>
                    </a:p>
                  </a:txBody>
                  <a:tcPr marL="9525" marR="9525" marT="9525" marB="0" anchor="ctr">
                    <a:solidFill>
                      <a:srgbClr val="D4CFB0"/>
                    </a:solidFill>
                  </a:tcPr>
                </a:tc>
                <a:tc>
                  <a:txBody>
                    <a:bodyPr/>
                    <a:lstStyle/>
                    <a:p>
                      <a:pPr algn="l" fontAlgn="b"/>
                      <a:r>
                        <a:rPr lang="en-US" sz="1100" b="0" i="0" u="none" strike="noStrike">
                          <a:solidFill>
                            <a:srgbClr val="000000"/>
                          </a:solidFill>
                          <a:effectLst/>
                          <a:latin typeface="Helvetica" pitchFamily="2" charset="0"/>
                        </a:rPr>
                        <a:t>Convene a high-level meeting on developing a health system in Afghanistan</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in principle; beyond GPEI’s remit; willing to contribute</a:t>
                      </a:r>
                    </a:p>
                  </a:txBody>
                  <a:tcPr marL="9525" marR="9525" marT="9525" marB="0" anchor="ctr"/>
                </a:tc>
                <a:extLst>
                  <a:ext uri="{0D108BD9-81ED-4DB2-BD59-A6C34878D82A}">
                    <a16:rowId xmlns:a16="http://schemas.microsoft.com/office/drawing/2014/main" val="3846030878"/>
                  </a:ext>
                </a:extLst>
              </a:tr>
              <a:tr h="325700">
                <a:tc rowSpan="5">
                  <a:txBody>
                    <a:bodyPr/>
                    <a:lstStyle/>
                    <a:p>
                      <a:pPr algn="ctr" fontAlgn="ctr"/>
                      <a:r>
                        <a:rPr lang="en-US" sz="1100" b="0" i="0" u="none" strike="noStrike">
                          <a:solidFill>
                            <a:srgbClr val="000000"/>
                          </a:solidFill>
                          <a:effectLst/>
                          <a:latin typeface="Helvetica" pitchFamily="2" charset="0"/>
                        </a:rPr>
                        <a:t>Goal 2</a:t>
                      </a: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3</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High</a:t>
                      </a:r>
                    </a:p>
                  </a:txBody>
                  <a:tcPr marL="9525" marR="9525" marT="9525" marB="0" anchor="ctr">
                    <a:solidFill>
                      <a:schemeClr val="accent6">
                        <a:lumMod val="60000"/>
                        <a:lumOff val="40000"/>
                      </a:schemeClr>
                    </a:solidFill>
                  </a:tcPr>
                </a:tc>
                <a:tc>
                  <a:txBody>
                    <a:bodyPr/>
                    <a:lstStyle/>
                    <a:p>
                      <a:pPr algn="l" fontAlgn="b"/>
                      <a:r>
                        <a:rPr lang="en-US" sz="1100" b="0" i="0" u="none" strike="noStrike">
                          <a:solidFill>
                            <a:srgbClr val="000000"/>
                          </a:solidFill>
                          <a:effectLst/>
                          <a:latin typeface="Helvetica" pitchFamily="2" charset="0"/>
                        </a:rPr>
                        <a:t>Extinguish cVDPV1 in Africa</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a:t>
                      </a:r>
                    </a:p>
                  </a:txBody>
                  <a:tcPr marL="9525" marR="9525" marT="9525" marB="0" anchor="ctr"/>
                </a:tc>
                <a:extLst>
                  <a:ext uri="{0D108BD9-81ED-4DB2-BD59-A6C34878D82A}">
                    <a16:rowId xmlns:a16="http://schemas.microsoft.com/office/drawing/2014/main" val="1291266925"/>
                  </a:ext>
                </a:extLst>
              </a:tr>
              <a:tr h="325700">
                <a:tc vMerge="1">
                  <a:txBody>
                    <a:bodyPr/>
                    <a:lstStyle/>
                    <a:p>
                      <a:pPr algn="l" fontAlgn="ctr"/>
                      <a:r>
                        <a:rPr lang="en-US" sz="1100" b="0" i="0" u="none" strike="noStrike">
                          <a:solidFill>
                            <a:srgbClr val="000000"/>
                          </a:solidFill>
                          <a:effectLst/>
                          <a:latin typeface="Helvetica" pitchFamily="2" charset="0"/>
                        </a:rPr>
                        <a:t>Goal 2</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2</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Medium</a:t>
                      </a:r>
                    </a:p>
                  </a:txBody>
                  <a:tcPr marL="9525" marR="9525" marT="9525" marB="0" anchor="ctr">
                    <a:solidFill>
                      <a:schemeClr val="accent2">
                        <a:lumMod val="60000"/>
                        <a:lumOff val="40000"/>
                      </a:schemeClr>
                    </a:solidFill>
                  </a:tcPr>
                </a:tc>
                <a:tc>
                  <a:txBody>
                    <a:bodyPr/>
                    <a:lstStyle/>
                    <a:p>
                      <a:pPr algn="l" fontAlgn="b"/>
                      <a:r>
                        <a:rPr lang="en-US" sz="1100" b="0" i="0" u="none" strike="noStrike">
                          <a:solidFill>
                            <a:srgbClr val="000000"/>
                          </a:solidFill>
                          <a:effectLst/>
                          <a:latin typeface="Helvetica" pitchFamily="2" charset="0"/>
                        </a:rPr>
                        <a:t>Carry out budgetary review</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in principle and is underway</a:t>
                      </a:r>
                    </a:p>
                  </a:txBody>
                  <a:tcPr marL="9525" marR="9525" marT="9525" marB="0" anchor="ctr"/>
                </a:tc>
                <a:extLst>
                  <a:ext uri="{0D108BD9-81ED-4DB2-BD59-A6C34878D82A}">
                    <a16:rowId xmlns:a16="http://schemas.microsoft.com/office/drawing/2014/main" val="3523906938"/>
                  </a:ext>
                </a:extLst>
              </a:tr>
              <a:tr h="325700">
                <a:tc vMerge="1">
                  <a:txBody>
                    <a:bodyPr/>
                    <a:lstStyle/>
                    <a:p>
                      <a:pPr algn="l" fontAlgn="ctr"/>
                      <a:r>
                        <a:rPr lang="en-US" sz="1100" b="0" i="0" u="none" strike="noStrike">
                          <a:solidFill>
                            <a:srgbClr val="000000"/>
                          </a:solidFill>
                          <a:effectLst/>
                          <a:latin typeface="Helvetica" pitchFamily="2" charset="0"/>
                        </a:rPr>
                        <a:t>Goal 2</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4</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Medium</a:t>
                      </a:r>
                    </a:p>
                  </a:txBody>
                  <a:tcPr marL="9525" marR="9525" marT="9525" marB="0" anchor="ctr">
                    <a:solidFill>
                      <a:schemeClr val="accent2">
                        <a:lumMod val="60000"/>
                        <a:lumOff val="40000"/>
                      </a:schemeClr>
                    </a:solidFill>
                  </a:tcPr>
                </a:tc>
                <a:tc>
                  <a:txBody>
                    <a:bodyPr/>
                    <a:lstStyle/>
                    <a:p>
                      <a:pPr algn="l" fontAlgn="b"/>
                      <a:r>
                        <a:rPr lang="en-US" sz="1100" b="0" i="0" u="none" strike="noStrike">
                          <a:solidFill>
                            <a:srgbClr val="000000"/>
                          </a:solidFill>
                          <a:effectLst/>
                          <a:latin typeface="Helvetica" pitchFamily="2" charset="0"/>
                        </a:rPr>
                        <a:t>Immediately introduce direct detection technologies</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in principle; studies underway and approval timelines remain TBC</a:t>
                      </a:r>
                    </a:p>
                  </a:txBody>
                  <a:tcPr marL="9525" marR="9525" marT="9525" marB="0" anchor="ctr"/>
                </a:tc>
                <a:extLst>
                  <a:ext uri="{0D108BD9-81ED-4DB2-BD59-A6C34878D82A}">
                    <a16:rowId xmlns:a16="http://schemas.microsoft.com/office/drawing/2014/main" val="3616158457"/>
                  </a:ext>
                </a:extLst>
              </a:tr>
              <a:tr h="325700">
                <a:tc vMerge="1">
                  <a:txBody>
                    <a:bodyPr/>
                    <a:lstStyle/>
                    <a:p>
                      <a:pPr algn="ctr" fontAlgn="ctr"/>
                      <a:endParaRPr lang="en-US" sz="1100" b="0" i="0" u="none" strike="noStrike">
                        <a:solidFill>
                          <a:srgbClr val="000000"/>
                        </a:solidFill>
                        <a:effectLst/>
                        <a:latin typeface="Helvetica" pitchFamily="2" charset="0"/>
                      </a:endParaRP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10</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Low</a:t>
                      </a:r>
                    </a:p>
                  </a:txBody>
                  <a:tcPr marL="9525" marR="9525" marT="9525" marB="0" anchor="ctr">
                    <a:solidFill>
                      <a:srgbClr val="D4CFB0"/>
                    </a:solidFill>
                  </a:tcPr>
                </a:tc>
                <a:tc>
                  <a:txBody>
                    <a:bodyPr/>
                    <a:lstStyle/>
                    <a:p>
                      <a:pPr algn="l" fontAlgn="b"/>
                      <a:r>
                        <a:rPr lang="en-US" sz="1100" b="0" i="0" u="none" strike="noStrike">
                          <a:solidFill>
                            <a:srgbClr val="000000"/>
                          </a:solidFill>
                          <a:effectLst/>
                          <a:latin typeface="Helvetica" pitchFamily="2" charset="0"/>
                        </a:rPr>
                        <a:t>Reconvene presidential task force in Nigeria</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and has already been done</a:t>
                      </a:r>
                    </a:p>
                  </a:txBody>
                  <a:tcPr marL="9525" marR="9525" marT="9525" marB="0" anchor="ctr"/>
                </a:tc>
                <a:extLst>
                  <a:ext uri="{0D108BD9-81ED-4DB2-BD59-A6C34878D82A}">
                    <a16:rowId xmlns:a16="http://schemas.microsoft.com/office/drawing/2014/main" val="340737308"/>
                  </a:ext>
                </a:extLst>
              </a:tr>
              <a:tr h="325700">
                <a:tc vMerge="1">
                  <a:txBody>
                    <a:bodyPr/>
                    <a:lstStyle/>
                    <a:p>
                      <a:pPr algn="ctr" fontAlgn="ctr"/>
                      <a:endParaRPr lang="en-US" sz="1100" b="0" i="0" u="none" strike="noStrike">
                        <a:solidFill>
                          <a:srgbClr val="000000"/>
                        </a:solidFill>
                        <a:effectLst/>
                        <a:latin typeface="Helvetica" pitchFamily="2" charset="0"/>
                      </a:endParaRP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13</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Low</a:t>
                      </a:r>
                    </a:p>
                  </a:txBody>
                  <a:tcPr marL="9525" marR="9525" marT="9525" marB="0" anchor="ctr">
                    <a:solidFill>
                      <a:srgbClr val="D4CFB0"/>
                    </a:solidFill>
                  </a:tcPr>
                </a:tc>
                <a:tc>
                  <a:txBody>
                    <a:bodyPr/>
                    <a:lstStyle/>
                    <a:p>
                      <a:pPr algn="l" fontAlgn="b"/>
                      <a:r>
                        <a:rPr lang="en-US" sz="1100" b="0" i="0" u="none" strike="noStrike">
                          <a:solidFill>
                            <a:srgbClr val="000000"/>
                          </a:solidFill>
                          <a:effectLst/>
                          <a:latin typeface="Helvetica" pitchFamily="2" charset="0"/>
                        </a:rPr>
                        <a:t>Organize a high-level summit on strengthening Nigerian primary health care</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Agree in principle; must be country-driven</a:t>
                      </a:r>
                    </a:p>
                  </a:txBody>
                  <a:tcPr marL="9525" marR="9525" marT="9525" marB="0" anchor="ctr"/>
                </a:tc>
                <a:extLst>
                  <a:ext uri="{0D108BD9-81ED-4DB2-BD59-A6C34878D82A}">
                    <a16:rowId xmlns:a16="http://schemas.microsoft.com/office/drawing/2014/main" val="201205773"/>
                  </a:ext>
                </a:extLst>
              </a:tr>
              <a:tr h="325700">
                <a:tc rowSpan="3">
                  <a:txBody>
                    <a:bodyPr/>
                    <a:lstStyle/>
                    <a:p>
                      <a:pPr algn="ctr" fontAlgn="ctr"/>
                      <a:r>
                        <a:rPr lang="en-US" sz="1100" b="0" i="0" u="none" strike="noStrike">
                          <a:solidFill>
                            <a:srgbClr val="000000"/>
                          </a:solidFill>
                          <a:effectLst/>
                          <a:latin typeface="Helvetica" pitchFamily="2" charset="0"/>
                        </a:rPr>
                        <a:t>Cross-cutting</a:t>
                      </a: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15</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High</a:t>
                      </a:r>
                    </a:p>
                  </a:txBody>
                  <a:tcPr marL="9525" marR="9525" marT="9525" marB="0" anchor="ctr">
                    <a:solidFill>
                      <a:schemeClr val="accent6">
                        <a:lumMod val="60000"/>
                        <a:lumOff val="40000"/>
                      </a:schemeClr>
                    </a:solidFill>
                  </a:tcPr>
                </a:tc>
                <a:tc>
                  <a:txBody>
                    <a:bodyPr/>
                    <a:lstStyle/>
                    <a:p>
                      <a:pPr algn="l" fontAlgn="b"/>
                      <a:r>
                        <a:rPr lang="en-US" sz="1100" b="0" i="0" u="none" strike="noStrike">
                          <a:solidFill>
                            <a:srgbClr val="000000"/>
                          </a:solidFill>
                          <a:effectLst/>
                          <a:latin typeface="Helvetica" pitchFamily="2" charset="0"/>
                        </a:rPr>
                        <a:t>Support integrated immunization campaigns</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dirty="0">
                          <a:solidFill>
                            <a:srgbClr val="000000"/>
                          </a:solidFill>
                          <a:effectLst/>
                          <a:latin typeface="Helvetica" pitchFamily="2" charset="0"/>
                        </a:rPr>
                        <a:t>Agree and several integrated campaigns recently completed</a:t>
                      </a:r>
                    </a:p>
                  </a:txBody>
                  <a:tcPr marL="9525" marR="9525" marT="9525" marB="0" anchor="ctr"/>
                </a:tc>
                <a:extLst>
                  <a:ext uri="{0D108BD9-81ED-4DB2-BD59-A6C34878D82A}">
                    <a16:rowId xmlns:a16="http://schemas.microsoft.com/office/drawing/2014/main" val="181229483"/>
                  </a:ext>
                </a:extLst>
              </a:tr>
              <a:tr h="325700">
                <a:tc vMerge="1">
                  <a:txBody>
                    <a:bodyPr/>
                    <a:lstStyle/>
                    <a:p>
                      <a:pPr algn="l" fontAlgn="ctr"/>
                      <a:r>
                        <a:rPr lang="en-US" sz="1100" b="0" i="0" u="none" strike="noStrike">
                          <a:solidFill>
                            <a:srgbClr val="000000"/>
                          </a:solidFill>
                          <a:effectLst/>
                          <a:latin typeface="Helvetica" pitchFamily="2" charset="0"/>
                        </a:rPr>
                        <a:t>Cross-cutting</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1</a:t>
                      </a:r>
                    </a:p>
                  </a:txBody>
                  <a:tcPr marL="9525" marR="9525" marT="9525" marB="0" anchor="ctr"/>
                </a:tc>
                <a:tc>
                  <a:txBody>
                    <a:bodyPr/>
                    <a:lstStyle/>
                    <a:p>
                      <a:pPr algn="ctr"/>
                      <a:r>
                        <a:rPr lang="en-US" sz="1100">
                          <a:latin typeface="Helvetica" pitchFamily="2" charset="0"/>
                        </a:rPr>
                        <a:t>High</a:t>
                      </a:r>
                    </a:p>
                  </a:txBody>
                  <a:tcPr anchor="ctr">
                    <a:solidFill>
                      <a:schemeClr val="accent6">
                        <a:lumMod val="60000"/>
                        <a:lumOff val="40000"/>
                      </a:schemeClr>
                    </a:solidFill>
                  </a:tcPr>
                </a:tc>
                <a:tc>
                  <a:txBody>
                    <a:bodyPr/>
                    <a:lstStyle/>
                    <a:p>
                      <a:pPr algn="l" fontAlgn="b"/>
                      <a:r>
                        <a:rPr lang="en-US" sz="1100" b="0" i="0" u="none" strike="noStrike">
                          <a:solidFill>
                            <a:srgbClr val="000000"/>
                          </a:solidFill>
                          <a:effectLst/>
                          <a:latin typeface="Helvetica" pitchFamily="2" charset="0"/>
                        </a:rPr>
                        <a:t>Review IMB's list of risks and set out action being taken to resolve or mitigate each</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a:solidFill>
                            <a:srgbClr val="000000"/>
                          </a:solidFill>
                          <a:effectLst/>
                          <a:latin typeface="Helvetica" pitchFamily="2" charset="0"/>
                        </a:rPr>
                        <a:t>Done; see GPEI response to IMB’s 22nd Report and Mid-Term Review </a:t>
                      </a:r>
                    </a:p>
                  </a:txBody>
                  <a:tcPr marL="9525" marR="9525" marT="9525" marB="0" anchor="ctr"/>
                </a:tc>
                <a:extLst>
                  <a:ext uri="{0D108BD9-81ED-4DB2-BD59-A6C34878D82A}">
                    <a16:rowId xmlns:a16="http://schemas.microsoft.com/office/drawing/2014/main" val="2861291927"/>
                  </a:ext>
                </a:extLst>
              </a:tr>
              <a:tr h="325700">
                <a:tc vMerge="1">
                  <a:txBody>
                    <a:bodyPr/>
                    <a:lstStyle/>
                    <a:p>
                      <a:pPr algn="ctr" fontAlgn="ctr"/>
                      <a:endParaRPr lang="en-US" sz="1100" b="0" i="0" u="none" strike="noStrike">
                        <a:solidFill>
                          <a:srgbClr val="000000"/>
                        </a:solidFill>
                        <a:effectLst/>
                        <a:latin typeface="Helvetica" pitchFamily="2" charset="0"/>
                      </a:endParaRPr>
                    </a:p>
                  </a:txBody>
                  <a:tcPr marL="9525" marR="9525" marT="9525" marB="0" vert="vert270" anchor="ctr"/>
                </a:tc>
                <a:tc>
                  <a:txBody>
                    <a:bodyPr/>
                    <a:lstStyle/>
                    <a:p>
                      <a:pPr algn="ctr" fontAlgn="b"/>
                      <a:r>
                        <a:rPr lang="en-US" sz="1100" b="0" i="0" u="none" strike="noStrike">
                          <a:solidFill>
                            <a:srgbClr val="000000"/>
                          </a:solidFill>
                          <a:effectLst/>
                          <a:latin typeface="Helvetica" pitchFamily="2" charset="0"/>
                        </a:rPr>
                        <a:t>11</a:t>
                      </a:r>
                    </a:p>
                  </a:txBody>
                  <a:tcPr marL="9525" marR="9525" marT="9525" marB="0" anchor="ctr"/>
                </a:tc>
                <a:tc>
                  <a:txBody>
                    <a:bodyPr/>
                    <a:lstStyle/>
                    <a:p>
                      <a:pPr algn="ctr" fontAlgn="b"/>
                      <a:r>
                        <a:rPr lang="en-US" sz="1100" b="0" i="0" u="none" strike="noStrike">
                          <a:solidFill>
                            <a:srgbClr val="000000"/>
                          </a:solidFill>
                          <a:effectLst/>
                          <a:latin typeface="Helvetica" pitchFamily="2" charset="0"/>
                        </a:rPr>
                        <a:t>Medium </a:t>
                      </a:r>
                    </a:p>
                  </a:txBody>
                  <a:tcPr marL="9525" marR="9525" marT="9525" marB="0" anchor="ctr">
                    <a:solidFill>
                      <a:srgbClr val="FFCB8D"/>
                    </a:solidFill>
                  </a:tcPr>
                </a:tc>
                <a:tc>
                  <a:txBody>
                    <a:bodyPr/>
                    <a:lstStyle/>
                    <a:p>
                      <a:pPr algn="l" fontAlgn="b"/>
                      <a:r>
                        <a:rPr lang="en-US" sz="1100" b="0" i="0" u="none" strike="noStrike">
                          <a:solidFill>
                            <a:srgbClr val="000000"/>
                          </a:solidFill>
                          <a:effectLst/>
                          <a:latin typeface="Helvetica" pitchFamily="2" charset="0"/>
                        </a:rPr>
                        <a:t>Prepare polio resilience plans</a:t>
                      </a:r>
                    </a:p>
                  </a:txBody>
                  <a:tcPr marL="9525" marR="9525" marT="9525" marB="0" anchor="ctr"/>
                </a:tc>
                <a:tc>
                  <a:txBody>
                    <a:bodyPr/>
                    <a:lstStyle/>
                    <a:p>
                      <a:pPr marL="171450" indent="-171450" algn="l" fontAlgn="b">
                        <a:buFont typeface="Arial" panose="020B0604020202020204" pitchFamily="34" charset="0"/>
                        <a:buChar char="•"/>
                      </a:pPr>
                      <a:r>
                        <a:rPr lang="en-US" sz="1100" b="0" i="0" u="none" strike="noStrike" dirty="0">
                          <a:solidFill>
                            <a:srgbClr val="000000"/>
                          </a:solidFill>
                          <a:effectLst/>
                          <a:latin typeface="Helvetica" pitchFamily="2" charset="0"/>
                        </a:rPr>
                        <a:t>Agree in principle; underway at regional level and GPEI can support</a:t>
                      </a:r>
                    </a:p>
                  </a:txBody>
                  <a:tcPr marL="9525" marR="9525" marT="9525" marB="0" anchor="ctr"/>
                </a:tc>
                <a:extLst>
                  <a:ext uri="{0D108BD9-81ED-4DB2-BD59-A6C34878D82A}">
                    <a16:rowId xmlns:a16="http://schemas.microsoft.com/office/drawing/2014/main" val="590430844"/>
                  </a:ext>
                </a:extLst>
              </a:tr>
            </a:tbl>
          </a:graphicData>
        </a:graphic>
      </p:graphicFrame>
      <p:sp>
        <p:nvSpPr>
          <p:cNvPr id="4" name="Slide Number Placeholder 3">
            <a:extLst>
              <a:ext uri="{FF2B5EF4-FFF2-40B4-BE49-F238E27FC236}">
                <a16:creationId xmlns:a16="http://schemas.microsoft.com/office/drawing/2014/main" id="{97DCA79F-A34C-117B-5FA6-BE2B1F0BE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E8A-B899-D846-AA21-92CB1B024ADC}"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049CDAB-89EC-DFF7-CFED-321B83349717}"/>
              </a:ext>
            </a:extLst>
          </p:cNvPr>
          <p:cNvSpPr/>
          <p:nvPr/>
        </p:nvSpPr>
        <p:spPr>
          <a:xfrm>
            <a:off x="317500" y="1958454"/>
            <a:ext cx="11620502" cy="2036193"/>
          </a:xfrm>
          <a:prstGeom prst="rect">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16C78BA-39CC-F3A7-6882-5D2BF5E152C7}"/>
              </a:ext>
            </a:extLst>
          </p:cNvPr>
          <p:cNvSpPr/>
          <p:nvPr/>
        </p:nvSpPr>
        <p:spPr>
          <a:xfrm>
            <a:off x="317500" y="3994648"/>
            <a:ext cx="11620502" cy="1466732"/>
          </a:xfrm>
          <a:prstGeom prst="rect">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3B880A5-9924-DD20-E127-02806A397388}"/>
              </a:ext>
            </a:extLst>
          </p:cNvPr>
          <p:cNvSpPr/>
          <p:nvPr/>
        </p:nvSpPr>
        <p:spPr>
          <a:xfrm>
            <a:off x="317500" y="5461381"/>
            <a:ext cx="11620502" cy="869926"/>
          </a:xfrm>
          <a:prstGeom prst="rect">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104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PEI 1">
      <a:dk1>
        <a:srgbClr val="000000"/>
      </a:dk1>
      <a:lt1>
        <a:srgbClr val="FFFFFF"/>
      </a:lt1>
      <a:dk2>
        <a:srgbClr val="44546A"/>
      </a:dk2>
      <a:lt2>
        <a:srgbClr val="E7E6E6"/>
      </a:lt2>
      <a:accent1>
        <a:srgbClr val="0048A9"/>
      </a:accent1>
      <a:accent2>
        <a:srgbClr val="FFA941"/>
      </a:accent2>
      <a:accent3>
        <a:srgbClr val="B8AF7B"/>
      </a:accent3>
      <a:accent4>
        <a:srgbClr val="7A4E2E"/>
      </a:accent4>
      <a:accent5>
        <a:srgbClr val="81C8EE"/>
      </a:accent5>
      <a:accent6>
        <a:srgbClr val="63883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GPEI 1">
      <a:dk1>
        <a:srgbClr val="000000"/>
      </a:dk1>
      <a:lt1>
        <a:srgbClr val="FFFFFF"/>
      </a:lt1>
      <a:dk2>
        <a:srgbClr val="44546A"/>
      </a:dk2>
      <a:lt2>
        <a:srgbClr val="E7E6E6"/>
      </a:lt2>
      <a:accent1>
        <a:srgbClr val="0048A9"/>
      </a:accent1>
      <a:accent2>
        <a:srgbClr val="FFA941"/>
      </a:accent2>
      <a:accent3>
        <a:srgbClr val="B8AF7B"/>
      </a:accent3>
      <a:accent4>
        <a:srgbClr val="7A4E2E"/>
      </a:accent4>
      <a:accent5>
        <a:srgbClr val="81C8EE"/>
      </a:accent5>
      <a:accent6>
        <a:srgbClr val="63883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3313</Words>
  <Application>Microsoft Office PowerPoint</Application>
  <PresentationFormat>Widescreen</PresentationFormat>
  <Paragraphs>382</Paragraphs>
  <Slides>22</Slides>
  <Notes>13</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8" baseType="lpstr">
      <vt:lpstr>Arial</vt:lpstr>
      <vt:lpstr>Calibri</vt:lpstr>
      <vt:lpstr>Calibri (Body)</vt:lpstr>
      <vt:lpstr>Calibri Light</vt:lpstr>
      <vt:lpstr>D-DIN</vt:lpstr>
      <vt:lpstr>DIN Alternate</vt:lpstr>
      <vt:lpstr>Helvetica</vt:lpstr>
      <vt:lpstr>Segoe UI</vt:lpstr>
      <vt:lpstr>Verdana</vt:lpstr>
      <vt:lpstr>Wingdings</vt:lpstr>
      <vt:lpstr>5_Office Theme</vt:lpstr>
      <vt:lpstr>Custom Design</vt:lpstr>
      <vt:lpstr>1_Custom Design</vt:lpstr>
      <vt:lpstr>Office Theme</vt:lpstr>
      <vt:lpstr>1_Office Theme</vt:lpstr>
      <vt:lpstr>think-cell Slide</vt:lpstr>
      <vt:lpstr>Update on Global Polio Eradication Initiative</vt:lpstr>
      <vt:lpstr>PowerPoint Presentation</vt:lpstr>
      <vt:lpstr>PowerPoint Presentation</vt:lpstr>
      <vt:lpstr>cVDPV2 global overview</vt:lpstr>
      <vt:lpstr>cVDPV1 global overview</vt:lpstr>
      <vt:lpstr>Goal 2 summary: downward trend needs to be accelerated</vt:lpstr>
      <vt:lpstr>We are closing in on zero, despite delays to ambitious timelines </vt:lpstr>
      <vt:lpstr>Closing in on zero in the world’s most challenging contexts</vt:lpstr>
      <vt:lpstr>We are implementing IMB recommendations based on priority and likely impact on interruption goals</vt:lpstr>
      <vt:lpstr>Maintaining intensity and momentum—Goal 1</vt:lpstr>
      <vt:lpstr>We remain focused on stopping transmission at the source in the most consequential geographies—Goal 2</vt:lpstr>
      <vt:lpstr>Integration activities will be a key support in reaching interruption</vt:lpstr>
      <vt:lpstr>Our assessment indicates that current Integration priorities vary by geography and over time</vt:lpstr>
      <vt:lpstr>GPEI sunset and transition</vt:lpstr>
      <vt:lpstr>Resourcing challenges require ongoing commitment within and beyond GPEI</vt:lpstr>
      <vt:lpstr>2023 GPEI Strategic Program Review—POB </vt:lpstr>
      <vt:lpstr>PowerPoint Presentation</vt:lpstr>
      <vt:lpstr>PowerPoint Presentation</vt:lpstr>
      <vt:lpstr>PowerPoint Presentation</vt:lpstr>
      <vt:lpstr>PowerPoint Presentation</vt:lpstr>
      <vt:lpstr>Dedication—Frontline Workers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Global Polio Eradication Initiative</dc:title>
  <dc:creator>QUDDUS, Arshad</dc:creator>
  <cp:lastModifiedBy>QUDDUS, Arshad</cp:lastModifiedBy>
  <cp:revision>1</cp:revision>
  <dcterms:created xsi:type="dcterms:W3CDTF">2023-10-25T08:23:23Z</dcterms:created>
  <dcterms:modified xsi:type="dcterms:W3CDTF">2023-10-26T09:15:21Z</dcterms:modified>
</cp:coreProperties>
</file>